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39"/>
  </p:notesMasterIdLst>
  <p:handoutMasterIdLst>
    <p:handoutMasterId r:id="rId40"/>
  </p:handoutMasterIdLst>
  <p:sldIdLst>
    <p:sldId id="377" r:id="rId2"/>
    <p:sldId id="384" r:id="rId3"/>
    <p:sldId id="379" r:id="rId4"/>
    <p:sldId id="329" r:id="rId5"/>
    <p:sldId id="331" r:id="rId6"/>
    <p:sldId id="341" r:id="rId7"/>
    <p:sldId id="392" r:id="rId8"/>
    <p:sldId id="352" r:id="rId9"/>
    <p:sldId id="393" r:id="rId10"/>
    <p:sldId id="390" r:id="rId11"/>
    <p:sldId id="389" r:id="rId12"/>
    <p:sldId id="354" r:id="rId13"/>
    <p:sldId id="356" r:id="rId14"/>
    <p:sldId id="391" r:id="rId15"/>
    <p:sldId id="394" r:id="rId16"/>
    <p:sldId id="385" r:id="rId17"/>
    <p:sldId id="398" r:id="rId18"/>
    <p:sldId id="399" r:id="rId19"/>
    <p:sldId id="395" r:id="rId20"/>
    <p:sldId id="396" r:id="rId21"/>
    <p:sldId id="387" r:id="rId22"/>
    <p:sldId id="397" r:id="rId23"/>
    <p:sldId id="388" r:id="rId24"/>
    <p:sldId id="381" r:id="rId25"/>
    <p:sldId id="363" r:id="rId26"/>
    <p:sldId id="402" r:id="rId27"/>
    <p:sldId id="408" r:id="rId28"/>
    <p:sldId id="407" r:id="rId29"/>
    <p:sldId id="401" r:id="rId30"/>
    <p:sldId id="405" r:id="rId31"/>
    <p:sldId id="404" r:id="rId32"/>
    <p:sldId id="400" r:id="rId33"/>
    <p:sldId id="403" r:id="rId34"/>
    <p:sldId id="406" r:id="rId35"/>
    <p:sldId id="361" r:id="rId36"/>
    <p:sldId id="380" r:id="rId37"/>
    <p:sldId id="378" r:id="rId38"/>
  </p:sldIdLst>
  <p:sldSz cx="12192000" cy="6858000"/>
  <p:notesSz cx="9388475" cy="71024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STRUCTIONS" id="{BB928E10-A69C-42F6-8B07-A2FEAC067766}">
          <p14:sldIdLst/>
        </p14:section>
        <p14:section name="SLIDE STARTERS" id="{ACC24B29-0CC7-491A-A98A-CF7CBDBE501E}">
          <p14:sldIdLst>
            <p14:sldId id="377"/>
            <p14:sldId id="384"/>
            <p14:sldId id="379"/>
            <p14:sldId id="329"/>
            <p14:sldId id="331"/>
            <p14:sldId id="341"/>
            <p14:sldId id="392"/>
            <p14:sldId id="352"/>
            <p14:sldId id="393"/>
            <p14:sldId id="390"/>
            <p14:sldId id="389"/>
            <p14:sldId id="354"/>
            <p14:sldId id="356"/>
            <p14:sldId id="391"/>
            <p14:sldId id="394"/>
            <p14:sldId id="385"/>
            <p14:sldId id="398"/>
            <p14:sldId id="399"/>
            <p14:sldId id="395"/>
            <p14:sldId id="396"/>
            <p14:sldId id="387"/>
            <p14:sldId id="397"/>
            <p14:sldId id="388"/>
            <p14:sldId id="381"/>
            <p14:sldId id="363"/>
            <p14:sldId id="402"/>
            <p14:sldId id="408"/>
            <p14:sldId id="407"/>
            <p14:sldId id="401"/>
            <p14:sldId id="405"/>
            <p14:sldId id="404"/>
            <p14:sldId id="400"/>
            <p14:sldId id="403"/>
            <p14:sldId id="406"/>
            <p14:sldId id="361"/>
            <p14:sldId id="380"/>
          </p14:sldIdLst>
        </p14:section>
        <p14:section name="THANK YOU" id="{6CD91DAB-8EC3-4802-89E9-0F1C7022FB28}">
          <p14:sldIdLst>
            <p14:sldId id="378"/>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E6E6E6"/>
    <a:srgbClr val="DC5924"/>
    <a:srgbClr val="B7472A"/>
    <a:srgbClr val="000000"/>
    <a:srgbClr val="FFFFFF"/>
    <a:srgbClr val="75D1FF"/>
    <a:srgbClr val="11161C"/>
    <a:srgbClr val="7F7F7F"/>
    <a:srgbClr val="F2F2F2"/>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92" autoAdjust="0"/>
    <p:restoredTop sz="84962" autoAdjust="0"/>
  </p:normalViewPr>
  <p:slideViewPr>
    <p:cSldViewPr snapToGrid="0">
      <p:cViewPr varScale="1">
        <p:scale>
          <a:sx n="81" d="100"/>
          <a:sy n="81" d="100"/>
        </p:scale>
        <p:origin x="432" y="40"/>
      </p:cViewPr>
      <p:guideLst/>
    </p:cSldViewPr>
  </p:slideViewPr>
  <p:outlineViewPr>
    <p:cViewPr>
      <p:scale>
        <a:sx n="33" d="100"/>
        <a:sy n="33" d="100"/>
      </p:scale>
      <p:origin x="0" y="-1164"/>
    </p:cViewPr>
  </p:outlineViewPr>
  <p:notesTextViewPr>
    <p:cViewPr>
      <p:scale>
        <a:sx n="1" d="1"/>
        <a:sy n="1" d="1"/>
      </p:scale>
      <p:origin x="0" y="0"/>
    </p:cViewPr>
  </p:notesTextViewPr>
  <p:sorterViewPr>
    <p:cViewPr>
      <p:scale>
        <a:sx n="108" d="100"/>
        <a:sy n="108" d="100"/>
      </p:scale>
      <p:origin x="0" y="-3162"/>
    </p:cViewPr>
  </p:sorterViewPr>
  <p:notesViewPr>
    <p:cSldViewPr snapToGrid="0">
      <p:cViewPr varScale="1">
        <p:scale>
          <a:sx n="73" d="100"/>
          <a:sy n="73" d="100"/>
        </p:scale>
        <p:origin x="583" y="4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handoutMaster" Target="handoutMasters/handoutMaster1.xml"/><Relationship Id="rId45"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e Pimentel" userId="083a60abbfc144b0" providerId="LiveId" clId="{A30FBA00-E93E-4E33-8D5A-AF8266810B5C}"/>
    <pc:docChg chg="modSld">
      <pc:chgData name="Joe Pimentel" userId="083a60abbfc144b0" providerId="LiveId" clId="{A30FBA00-E93E-4E33-8D5A-AF8266810B5C}" dt="2018-04-22T04:52:26.833" v="3" actId="20577"/>
      <pc:docMkLst>
        <pc:docMk/>
      </pc:docMkLst>
      <pc:sldChg chg="modSp">
        <pc:chgData name="Joe Pimentel" userId="083a60abbfc144b0" providerId="LiveId" clId="{A30FBA00-E93E-4E33-8D5A-AF8266810B5C}" dt="2018-04-22T04:52:26.833" v="3" actId="20577"/>
        <pc:sldMkLst>
          <pc:docMk/>
          <pc:sldMk cId="1209291647" sldId="341"/>
        </pc:sldMkLst>
        <pc:spChg chg="mod">
          <ac:chgData name="Joe Pimentel" userId="083a60abbfc144b0" providerId="LiveId" clId="{A30FBA00-E93E-4E33-8D5A-AF8266810B5C}" dt="2018-04-22T04:52:26.833" v="3" actId="20577"/>
          <ac:spMkLst>
            <pc:docMk/>
            <pc:sldMk cId="1209291647" sldId="341"/>
            <ac:spMk id="30" creationId="{00000000-0000-0000-0000-00000000000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4068339" cy="356357"/>
          </a:xfrm>
          <a:prstGeom prst="rect">
            <a:avLst/>
          </a:prstGeom>
        </p:spPr>
        <p:txBody>
          <a:bodyPr vert="horz" lIns="94229" tIns="47114" rIns="94229" bIns="47114" rtlCol="0"/>
          <a:lstStyle>
            <a:lvl1pPr algn="l">
              <a:defRPr sz="1200"/>
            </a:lvl1pPr>
          </a:lstStyle>
          <a:p>
            <a:endParaRPr lang="en-US"/>
          </a:p>
        </p:txBody>
      </p:sp>
      <p:sp>
        <p:nvSpPr>
          <p:cNvPr id="3" name="Date Placeholder 2"/>
          <p:cNvSpPr>
            <a:spLocks noGrp="1"/>
          </p:cNvSpPr>
          <p:nvPr>
            <p:ph type="dt" sz="quarter" idx="1"/>
          </p:nvPr>
        </p:nvSpPr>
        <p:spPr>
          <a:xfrm>
            <a:off x="5317963" y="1"/>
            <a:ext cx="4068339" cy="356357"/>
          </a:xfrm>
          <a:prstGeom prst="rect">
            <a:avLst/>
          </a:prstGeom>
        </p:spPr>
        <p:txBody>
          <a:bodyPr vert="horz" lIns="94229" tIns="47114" rIns="94229" bIns="47114" rtlCol="0"/>
          <a:lstStyle>
            <a:lvl1pPr algn="r">
              <a:defRPr sz="1200"/>
            </a:lvl1pPr>
          </a:lstStyle>
          <a:p>
            <a:fld id="{7CCA049B-3A46-4BDA-A8F5-2925B00FE570}" type="datetimeFigureOut">
              <a:rPr lang="en-US" smtClean="0"/>
              <a:t>4/21/2018</a:t>
            </a:fld>
            <a:endParaRPr lang="en-US"/>
          </a:p>
        </p:txBody>
      </p:sp>
      <p:sp>
        <p:nvSpPr>
          <p:cNvPr id="4" name="Footer Placeholder 3"/>
          <p:cNvSpPr>
            <a:spLocks noGrp="1"/>
          </p:cNvSpPr>
          <p:nvPr>
            <p:ph type="ftr" sz="quarter" idx="2"/>
          </p:nvPr>
        </p:nvSpPr>
        <p:spPr>
          <a:xfrm>
            <a:off x="0" y="6746119"/>
            <a:ext cx="4068339" cy="356356"/>
          </a:xfrm>
          <a:prstGeom prst="rect">
            <a:avLst/>
          </a:prstGeom>
        </p:spPr>
        <p:txBody>
          <a:bodyPr vert="horz" lIns="94229" tIns="47114" rIns="94229" bIns="47114" rtlCol="0" anchor="b"/>
          <a:lstStyle>
            <a:lvl1pPr algn="l">
              <a:defRPr sz="1200"/>
            </a:lvl1pPr>
          </a:lstStyle>
          <a:p>
            <a:endParaRPr lang="en-US"/>
          </a:p>
        </p:txBody>
      </p:sp>
      <p:sp>
        <p:nvSpPr>
          <p:cNvPr id="5" name="Slide Number Placeholder 4"/>
          <p:cNvSpPr>
            <a:spLocks noGrp="1"/>
          </p:cNvSpPr>
          <p:nvPr>
            <p:ph type="sldNum" sz="quarter" idx="3"/>
          </p:nvPr>
        </p:nvSpPr>
        <p:spPr>
          <a:xfrm>
            <a:off x="5317963" y="6746119"/>
            <a:ext cx="4068339" cy="356356"/>
          </a:xfrm>
          <a:prstGeom prst="rect">
            <a:avLst/>
          </a:prstGeom>
        </p:spPr>
        <p:txBody>
          <a:bodyPr vert="horz" lIns="94229" tIns="47114" rIns="94229" bIns="47114" rtlCol="0" anchor="b"/>
          <a:lstStyle>
            <a:lvl1pPr algn="r">
              <a:defRPr sz="1200"/>
            </a:lvl1pPr>
          </a:lstStyle>
          <a:p>
            <a:fld id="{DBAA5490-FD59-4087-AC7E-016E8A4124C4}" type="slidenum">
              <a:rPr lang="en-US" smtClean="0"/>
              <a:t>‹#›</a:t>
            </a:fld>
            <a:endParaRPr lang="en-US"/>
          </a:p>
        </p:txBody>
      </p:sp>
    </p:spTree>
    <p:extLst>
      <p:ext uri="{BB962C8B-B14F-4D97-AF65-F5344CB8AC3E}">
        <p14:creationId xmlns:p14="http://schemas.microsoft.com/office/powerpoint/2010/main" val="79109266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4068339" cy="356357"/>
          </a:xfrm>
          <a:prstGeom prst="rect">
            <a:avLst/>
          </a:prstGeom>
        </p:spPr>
        <p:txBody>
          <a:bodyPr vert="horz" lIns="94229" tIns="47114" rIns="94229" bIns="47114" rtlCol="0"/>
          <a:lstStyle>
            <a:lvl1pPr algn="l">
              <a:defRPr sz="1200"/>
            </a:lvl1pPr>
          </a:lstStyle>
          <a:p>
            <a:endParaRPr lang="en-US"/>
          </a:p>
        </p:txBody>
      </p:sp>
      <p:sp>
        <p:nvSpPr>
          <p:cNvPr id="3" name="Date Placeholder 2"/>
          <p:cNvSpPr>
            <a:spLocks noGrp="1"/>
          </p:cNvSpPr>
          <p:nvPr>
            <p:ph type="dt" idx="1"/>
          </p:nvPr>
        </p:nvSpPr>
        <p:spPr>
          <a:xfrm>
            <a:off x="5317963" y="1"/>
            <a:ext cx="4068339" cy="356357"/>
          </a:xfrm>
          <a:prstGeom prst="rect">
            <a:avLst/>
          </a:prstGeom>
        </p:spPr>
        <p:txBody>
          <a:bodyPr vert="horz" lIns="94229" tIns="47114" rIns="94229" bIns="47114" rtlCol="0"/>
          <a:lstStyle>
            <a:lvl1pPr algn="r">
              <a:defRPr sz="1200"/>
            </a:lvl1pPr>
          </a:lstStyle>
          <a:p>
            <a:fld id="{44C46CEC-428A-4DD0-A7C7-21AF8DE33E93}" type="datetimeFigureOut">
              <a:rPr lang="en-US" smtClean="0"/>
              <a:t>4/21/2018</a:t>
            </a:fld>
            <a:endParaRPr lang="en-US"/>
          </a:p>
        </p:txBody>
      </p:sp>
      <p:sp>
        <p:nvSpPr>
          <p:cNvPr id="4" name="Slide Image Placeholder 3"/>
          <p:cNvSpPr>
            <a:spLocks noGrp="1" noRot="1" noChangeAspect="1"/>
          </p:cNvSpPr>
          <p:nvPr>
            <p:ph type="sldImg" idx="2"/>
          </p:nvPr>
        </p:nvSpPr>
        <p:spPr>
          <a:xfrm>
            <a:off x="2563813" y="887413"/>
            <a:ext cx="4260850" cy="2397125"/>
          </a:xfrm>
          <a:prstGeom prst="rect">
            <a:avLst/>
          </a:prstGeom>
          <a:noFill/>
          <a:ln w="12700">
            <a:solidFill>
              <a:prstClr val="black"/>
            </a:solidFill>
          </a:ln>
        </p:spPr>
        <p:txBody>
          <a:bodyPr vert="horz" lIns="94229" tIns="47114" rIns="94229" bIns="47114" rtlCol="0" anchor="ctr"/>
          <a:lstStyle/>
          <a:p>
            <a:endParaRPr lang="en-US"/>
          </a:p>
        </p:txBody>
      </p:sp>
      <p:sp>
        <p:nvSpPr>
          <p:cNvPr id="5" name="Notes Placeholder 4"/>
          <p:cNvSpPr>
            <a:spLocks noGrp="1"/>
          </p:cNvSpPr>
          <p:nvPr>
            <p:ph type="body" sz="quarter" idx="3"/>
          </p:nvPr>
        </p:nvSpPr>
        <p:spPr>
          <a:xfrm>
            <a:off x="938848" y="3418066"/>
            <a:ext cx="7510780" cy="2796600"/>
          </a:xfrm>
          <a:prstGeom prst="rect">
            <a:avLst/>
          </a:prstGeom>
        </p:spPr>
        <p:txBody>
          <a:bodyPr vert="horz" lIns="94229" tIns="47114" rIns="94229" bIns="47114"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6746119"/>
            <a:ext cx="4068339" cy="356356"/>
          </a:xfrm>
          <a:prstGeom prst="rect">
            <a:avLst/>
          </a:prstGeom>
        </p:spPr>
        <p:txBody>
          <a:bodyPr vert="horz" lIns="94229" tIns="47114" rIns="94229" bIns="47114" rtlCol="0" anchor="b"/>
          <a:lstStyle>
            <a:lvl1pPr algn="l">
              <a:defRPr sz="1200"/>
            </a:lvl1pPr>
          </a:lstStyle>
          <a:p>
            <a:endParaRPr lang="en-US"/>
          </a:p>
        </p:txBody>
      </p:sp>
      <p:sp>
        <p:nvSpPr>
          <p:cNvPr id="7" name="Slide Number Placeholder 6"/>
          <p:cNvSpPr>
            <a:spLocks noGrp="1"/>
          </p:cNvSpPr>
          <p:nvPr>
            <p:ph type="sldNum" sz="quarter" idx="5"/>
          </p:nvPr>
        </p:nvSpPr>
        <p:spPr>
          <a:xfrm>
            <a:off x="5317963" y="6746119"/>
            <a:ext cx="4068339" cy="356356"/>
          </a:xfrm>
          <a:prstGeom prst="rect">
            <a:avLst/>
          </a:prstGeom>
        </p:spPr>
        <p:txBody>
          <a:bodyPr vert="horz" lIns="94229" tIns="47114" rIns="94229" bIns="47114" rtlCol="0" anchor="b"/>
          <a:lstStyle>
            <a:lvl1pPr algn="r">
              <a:defRPr sz="1200"/>
            </a:lvl1pPr>
          </a:lstStyle>
          <a:p>
            <a:fld id="{4CBCEA92-F142-4D57-B507-37BDAF44710C}" type="slidenum">
              <a:rPr lang="en-US" smtClean="0"/>
              <a:t>‹#›</a:t>
            </a:fld>
            <a:endParaRPr lang="en-US"/>
          </a:p>
        </p:txBody>
      </p:sp>
    </p:spTree>
    <p:extLst>
      <p:ext uri="{BB962C8B-B14F-4D97-AF65-F5344CB8AC3E}">
        <p14:creationId xmlns:p14="http://schemas.microsoft.com/office/powerpoint/2010/main" val="14020205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use this title animation slide with a new image simply 1) move the top semi-transparent shape</a:t>
            </a:r>
            <a:r>
              <a:rPr lang="en-US" baseline="0" dirty="0"/>
              <a:t> </a:t>
            </a:r>
            <a:r>
              <a:rPr lang="en-US" dirty="0"/>
              <a:t>to the side, 2) delete placeholder image,</a:t>
            </a:r>
            <a:r>
              <a:rPr lang="en-US" baseline="0" dirty="0"/>
              <a:t> </a:t>
            </a:r>
            <a:br>
              <a:rPr lang="en-US" baseline="0" dirty="0"/>
            </a:br>
            <a:r>
              <a:rPr lang="en-US" baseline="0" dirty="0"/>
              <a:t>3) click on the picture icon to add a new picture, 4) </a:t>
            </a:r>
            <a:r>
              <a:rPr lang="en-US" dirty="0"/>
              <a:t>Move semi-transparent shape back to original position, 5) Update text on slide.</a:t>
            </a:r>
          </a:p>
          <a:p>
            <a:endParaRPr lang="en-US" dirty="0"/>
          </a:p>
        </p:txBody>
      </p:sp>
      <p:sp>
        <p:nvSpPr>
          <p:cNvPr id="4" name="Slide Number Placeholder 3"/>
          <p:cNvSpPr>
            <a:spLocks noGrp="1"/>
          </p:cNvSpPr>
          <p:nvPr>
            <p:ph type="sldNum" sz="quarter" idx="10"/>
          </p:nvPr>
        </p:nvSpPr>
        <p:spPr/>
        <p:txBody>
          <a:bodyPr/>
          <a:lstStyle/>
          <a:p>
            <a:fld id="{4CBCEA92-F142-4D57-B507-37BDAF44710C}" type="slidenum">
              <a:rPr lang="en-US" smtClean="0"/>
              <a:t>1</a:t>
            </a:fld>
            <a:endParaRPr lang="en-US"/>
          </a:p>
        </p:txBody>
      </p:sp>
    </p:spTree>
    <p:extLst>
      <p:ext uri="{BB962C8B-B14F-4D97-AF65-F5344CB8AC3E}">
        <p14:creationId xmlns:p14="http://schemas.microsoft.com/office/powerpoint/2010/main" val="6498255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use this title animation slide with a new image simply 1) move the top semi-transparent shape</a:t>
            </a:r>
            <a:r>
              <a:rPr lang="en-US" baseline="0" dirty="0"/>
              <a:t> </a:t>
            </a:r>
            <a:r>
              <a:rPr lang="en-US" dirty="0"/>
              <a:t>to the side, 2) delete placeholder image,</a:t>
            </a:r>
            <a:r>
              <a:rPr lang="en-US" baseline="0" dirty="0"/>
              <a:t> </a:t>
            </a:r>
            <a:br>
              <a:rPr lang="en-US" baseline="0" dirty="0"/>
            </a:br>
            <a:r>
              <a:rPr lang="en-US" baseline="0" dirty="0"/>
              <a:t>3) click on the picture icon to add a new picture, 4) </a:t>
            </a:r>
            <a:r>
              <a:rPr lang="en-US" dirty="0"/>
              <a:t>Move semi-transparent shape back to original position, 5) Update text on slide.</a:t>
            </a:r>
          </a:p>
          <a:p>
            <a:endParaRPr lang="en-US" dirty="0"/>
          </a:p>
        </p:txBody>
      </p:sp>
      <p:sp>
        <p:nvSpPr>
          <p:cNvPr id="4" name="Slide Number Placeholder 3"/>
          <p:cNvSpPr>
            <a:spLocks noGrp="1"/>
          </p:cNvSpPr>
          <p:nvPr>
            <p:ph type="sldNum" sz="quarter" idx="10"/>
          </p:nvPr>
        </p:nvSpPr>
        <p:spPr/>
        <p:txBody>
          <a:bodyPr/>
          <a:lstStyle/>
          <a:p>
            <a:fld id="{4CBCEA92-F142-4D57-B507-37BDAF44710C}" type="slidenum">
              <a:rPr lang="en-US" smtClean="0"/>
              <a:t>2</a:t>
            </a:fld>
            <a:endParaRPr lang="en-US"/>
          </a:p>
        </p:txBody>
      </p:sp>
    </p:spTree>
    <p:extLst>
      <p:ext uri="{BB962C8B-B14F-4D97-AF65-F5344CB8AC3E}">
        <p14:creationId xmlns:p14="http://schemas.microsoft.com/office/powerpoint/2010/main" val="3710842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CBCEA92-F142-4D57-B507-37BDAF44710C}" type="slidenum">
              <a:rPr lang="en-US" smtClean="0"/>
              <a:t>4</a:t>
            </a:fld>
            <a:endParaRPr lang="en-US"/>
          </a:p>
        </p:txBody>
      </p:sp>
    </p:spTree>
    <p:extLst>
      <p:ext uri="{BB962C8B-B14F-4D97-AF65-F5344CB8AC3E}">
        <p14:creationId xmlns:p14="http://schemas.microsoft.com/office/powerpoint/2010/main" val="11375766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sp>
        <p:nvSpPr>
          <p:cNvPr id="5" name="Footer Placeholder 4"/>
          <p:cNvSpPr>
            <a:spLocks noGrp="1"/>
          </p:cNvSpPr>
          <p:nvPr>
            <p:ph type="ftr" sz="quarter" idx="11"/>
          </p:nvPr>
        </p:nvSpPr>
        <p:spPr/>
        <p:txBody>
          <a:bodyPr/>
          <a:lstStyle/>
          <a:p>
            <a:pPr marL="0" marR="0" lvl="0" indent="0" defTabSz="914099" eaLnBrk="0" fontAlgn="auto" latinLnBrk="0" hangingPunct="0">
              <a:lnSpc>
                <a:spcPct val="100000"/>
              </a:lnSpc>
              <a:spcBef>
                <a:spcPts val="0"/>
              </a:spcBef>
              <a:spcAft>
                <a:spcPts val="0"/>
              </a:spcAft>
              <a:buClrTx/>
              <a:buSzTx/>
              <a:buFontTx/>
              <a:buNone/>
              <a:tabLst/>
              <a:defRPr/>
            </a:pPr>
            <a:r>
              <a:rPr kumimoji="0" lang="en-US" sz="400" b="0" i="0" u="none" strike="noStrike" kern="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23A5C127-CB05-47B6-8D1E-7BC74A68F508}" type="datetime8">
              <a:rPr kumimoji="0" 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4/21/2018 9:43 PM</a:t>
            </a:fld>
            <a:endParaRPr kumimoji="0" lang="en-US" sz="1800" b="0" i="0" u="none" strike="noStrike" kern="0" cap="none" spc="0" normalizeH="0" baseline="0" noProof="0" dirty="0">
              <a:ln>
                <a:noFill/>
              </a:ln>
              <a:solidFill>
                <a:sysClr val="windowText" lastClr="000000"/>
              </a:solidFill>
              <a:effectLst/>
              <a:uLnTx/>
              <a:uFillTx/>
            </a:endParaRPr>
          </a:p>
        </p:txBody>
      </p:sp>
      <p:sp>
        <p:nvSpPr>
          <p:cNvPr id="7" name="Slide Number Placeholder 6"/>
          <p:cNvSpPr>
            <a:spLocks noGrp="1"/>
          </p:cNvSpPr>
          <p:nvPr>
            <p:ph type="sldNum" sz="quarter" idx="13"/>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B4008EB6-D09E-4580-8CD6-DDB14511944F}" type="slidenum">
              <a:rPr kumimoji="0" 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5</a:t>
            </a:fld>
            <a:endParaRPr kumimoji="0" lang="en-US" sz="1800" b="0" i="0" u="none" strike="noStrike" kern="0" cap="none" spc="0" normalizeH="0" baseline="0" noProof="0" dirty="0">
              <a:ln>
                <a:noFill/>
              </a:ln>
              <a:solidFill>
                <a:sysClr val="windowText" lastClr="000000"/>
              </a:solidFill>
              <a:effectLst/>
              <a:uLnTx/>
              <a:uFillTx/>
            </a:endParaRPr>
          </a:p>
        </p:txBody>
      </p:sp>
    </p:spTree>
    <p:extLst>
      <p:ext uri="{BB962C8B-B14F-4D97-AF65-F5344CB8AC3E}">
        <p14:creationId xmlns:p14="http://schemas.microsoft.com/office/powerpoint/2010/main" val="15402698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1" dirty="0"/>
              <a:t>Tip:</a:t>
            </a:r>
          </a:p>
          <a:p>
            <a:pPr algn="l"/>
            <a:r>
              <a:rPr lang="en-US" dirty="0"/>
              <a:t>When using complex image as full-bleed background add a transparency (70%-90%) fill layer to give contrast to text. </a:t>
            </a:r>
          </a:p>
        </p:txBody>
      </p:sp>
      <p:sp>
        <p:nvSpPr>
          <p:cNvPr id="4" name="Slide Number Placeholder 3"/>
          <p:cNvSpPr>
            <a:spLocks noGrp="1"/>
          </p:cNvSpPr>
          <p:nvPr>
            <p:ph type="sldNum" sz="quarter" idx="10"/>
          </p:nvPr>
        </p:nvSpPr>
        <p:spPr/>
        <p:txBody>
          <a:bodyPr/>
          <a:lstStyle/>
          <a:p>
            <a:fld id="{4CBCEA92-F142-4D57-B507-37BDAF44710C}" type="slidenum">
              <a:rPr lang="en-US" smtClean="0"/>
              <a:t>8</a:t>
            </a:fld>
            <a:endParaRPr lang="en-US"/>
          </a:p>
        </p:txBody>
      </p:sp>
    </p:spTree>
    <p:extLst>
      <p:ext uri="{BB962C8B-B14F-4D97-AF65-F5344CB8AC3E}">
        <p14:creationId xmlns:p14="http://schemas.microsoft.com/office/powerpoint/2010/main" val="1362059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1" dirty="0"/>
              <a:t>Tip:</a:t>
            </a:r>
          </a:p>
          <a:p>
            <a:pPr algn="l"/>
            <a:r>
              <a:rPr lang="en-US" dirty="0"/>
              <a:t>When using complex image as full-bleed background add a transparency (70%-90%) fill layer to give contrast to text. </a:t>
            </a:r>
          </a:p>
        </p:txBody>
      </p:sp>
      <p:sp>
        <p:nvSpPr>
          <p:cNvPr id="4" name="Slide Number Placeholder 3"/>
          <p:cNvSpPr>
            <a:spLocks noGrp="1"/>
          </p:cNvSpPr>
          <p:nvPr>
            <p:ph type="sldNum" sz="quarter" idx="10"/>
          </p:nvPr>
        </p:nvSpPr>
        <p:spPr/>
        <p:txBody>
          <a:bodyPr/>
          <a:lstStyle/>
          <a:p>
            <a:fld id="{4CBCEA92-F142-4D57-B507-37BDAF44710C}" type="slidenum">
              <a:rPr lang="en-US" smtClean="0"/>
              <a:t>9</a:t>
            </a:fld>
            <a:endParaRPr lang="en-US"/>
          </a:p>
        </p:txBody>
      </p:sp>
    </p:spTree>
    <p:extLst>
      <p:ext uri="{BB962C8B-B14F-4D97-AF65-F5344CB8AC3E}">
        <p14:creationId xmlns:p14="http://schemas.microsoft.com/office/powerpoint/2010/main" val="30548479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CBCEA92-F142-4D57-B507-37BDAF44710C}" type="slidenum">
              <a:rPr lang="en-US" smtClean="0"/>
              <a:t>11</a:t>
            </a:fld>
            <a:endParaRPr lang="en-US"/>
          </a:p>
        </p:txBody>
      </p:sp>
    </p:spTree>
    <p:extLst>
      <p:ext uri="{BB962C8B-B14F-4D97-AF65-F5344CB8AC3E}">
        <p14:creationId xmlns:p14="http://schemas.microsoft.com/office/powerpoint/2010/main" val="8378481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sp>
        <p:nvSpPr>
          <p:cNvPr id="5" name="Footer Placeholder 4"/>
          <p:cNvSpPr>
            <a:spLocks noGrp="1"/>
          </p:cNvSpPr>
          <p:nvPr>
            <p:ph type="ftr" sz="quarter" idx="11"/>
          </p:nvPr>
        </p:nvSpPr>
        <p:spPr/>
        <p:txBody>
          <a:bodyPr/>
          <a:lstStyle/>
          <a:p>
            <a:pPr marL="0" marR="0" lvl="0" indent="0" defTabSz="914099" eaLnBrk="0" fontAlgn="auto" latinLnBrk="0" hangingPunct="0">
              <a:lnSpc>
                <a:spcPct val="100000"/>
              </a:lnSpc>
              <a:spcBef>
                <a:spcPts val="0"/>
              </a:spcBef>
              <a:spcAft>
                <a:spcPts val="0"/>
              </a:spcAft>
              <a:buClrTx/>
              <a:buSzTx/>
              <a:buFontTx/>
              <a:buNone/>
              <a:tabLst/>
              <a:defRPr/>
            </a:pPr>
            <a:r>
              <a:rPr kumimoji="0" lang="en-US" sz="400" b="0" i="0" u="none" strike="noStrike" kern="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23A5C127-CB05-47B6-8D1E-7BC74A68F508}" type="datetime8">
              <a:rPr kumimoji="0" 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4/21/2018 9:43 PM</a:t>
            </a:fld>
            <a:endParaRPr kumimoji="0" lang="en-US" sz="1800" b="0" i="0" u="none" strike="noStrike" kern="0" cap="none" spc="0" normalizeH="0" baseline="0" noProof="0" dirty="0">
              <a:ln>
                <a:noFill/>
              </a:ln>
              <a:solidFill>
                <a:sysClr val="windowText" lastClr="000000"/>
              </a:solidFill>
              <a:effectLst/>
              <a:uLnTx/>
              <a:uFillTx/>
            </a:endParaRPr>
          </a:p>
        </p:txBody>
      </p:sp>
      <p:sp>
        <p:nvSpPr>
          <p:cNvPr id="7" name="Slide Number Placeholder 6"/>
          <p:cNvSpPr>
            <a:spLocks noGrp="1"/>
          </p:cNvSpPr>
          <p:nvPr>
            <p:ph type="sldNum" sz="quarter" idx="13"/>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B4008EB6-D09E-4580-8CD6-DDB14511944F}" type="slidenum">
              <a:rPr kumimoji="0" 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12</a:t>
            </a:fld>
            <a:endParaRPr kumimoji="0" lang="en-US" sz="1800" b="0" i="0" u="none" strike="noStrike" kern="0" cap="none" spc="0" normalizeH="0" baseline="0" noProof="0" dirty="0">
              <a:ln>
                <a:noFill/>
              </a:ln>
              <a:solidFill>
                <a:sysClr val="windowText" lastClr="000000"/>
              </a:solidFill>
              <a:effectLst/>
              <a:uLnTx/>
              <a:uFillTx/>
            </a:endParaRPr>
          </a:p>
        </p:txBody>
      </p:sp>
    </p:spTree>
    <p:extLst>
      <p:ext uri="{BB962C8B-B14F-4D97-AF65-F5344CB8AC3E}">
        <p14:creationId xmlns:p14="http://schemas.microsoft.com/office/powerpoint/2010/main" val="22977131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CBCEA92-F142-4D57-B507-37BDAF44710C}" type="slidenum">
              <a:rPr lang="en-US" smtClean="0"/>
              <a:t>13</a:t>
            </a:fld>
            <a:endParaRPr lang="en-US"/>
          </a:p>
        </p:txBody>
      </p:sp>
    </p:spTree>
    <p:extLst>
      <p:ext uri="{BB962C8B-B14F-4D97-AF65-F5344CB8AC3E}">
        <p14:creationId xmlns:p14="http://schemas.microsoft.com/office/powerpoint/2010/main" val="11896188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CBCEA92-F142-4D57-B507-37BDAF44710C}" type="slidenum">
              <a:rPr lang="en-US" smtClean="0"/>
              <a:t>14</a:t>
            </a:fld>
            <a:endParaRPr lang="en-US"/>
          </a:p>
        </p:txBody>
      </p:sp>
    </p:spTree>
    <p:extLst>
      <p:ext uri="{BB962C8B-B14F-4D97-AF65-F5344CB8AC3E}">
        <p14:creationId xmlns:p14="http://schemas.microsoft.com/office/powerpoint/2010/main" val="33714827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CBCEA92-F142-4D57-B507-37BDAF44710C}" type="slidenum">
              <a:rPr lang="en-US" smtClean="0"/>
              <a:t>15</a:t>
            </a:fld>
            <a:endParaRPr lang="en-US"/>
          </a:p>
        </p:txBody>
      </p:sp>
    </p:spTree>
    <p:extLst>
      <p:ext uri="{BB962C8B-B14F-4D97-AF65-F5344CB8AC3E}">
        <p14:creationId xmlns:p14="http://schemas.microsoft.com/office/powerpoint/2010/main" val="30718081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CBCEA92-F142-4D57-B507-37BDAF44710C}" type="slidenum">
              <a:rPr lang="en-US" smtClean="0"/>
              <a:t>16</a:t>
            </a:fld>
            <a:endParaRPr lang="en-US"/>
          </a:p>
        </p:txBody>
      </p:sp>
    </p:spTree>
    <p:extLst>
      <p:ext uri="{BB962C8B-B14F-4D97-AF65-F5344CB8AC3E}">
        <p14:creationId xmlns:p14="http://schemas.microsoft.com/office/powerpoint/2010/main" val="22269457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CBCEA92-F142-4D57-B507-37BDAF44710C}" type="slidenum">
              <a:rPr lang="en-US" smtClean="0"/>
              <a:t>17</a:t>
            </a:fld>
            <a:endParaRPr lang="en-US"/>
          </a:p>
        </p:txBody>
      </p:sp>
    </p:spTree>
    <p:extLst>
      <p:ext uri="{BB962C8B-B14F-4D97-AF65-F5344CB8AC3E}">
        <p14:creationId xmlns:p14="http://schemas.microsoft.com/office/powerpoint/2010/main" val="34191731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CBCEA92-F142-4D57-B507-37BDAF44710C}" type="slidenum">
              <a:rPr lang="en-US" smtClean="0"/>
              <a:t>18</a:t>
            </a:fld>
            <a:endParaRPr lang="en-US"/>
          </a:p>
        </p:txBody>
      </p:sp>
    </p:spTree>
    <p:extLst>
      <p:ext uri="{BB962C8B-B14F-4D97-AF65-F5344CB8AC3E}">
        <p14:creationId xmlns:p14="http://schemas.microsoft.com/office/powerpoint/2010/main" val="12552117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CBCEA92-F142-4D57-B507-37BDAF44710C}" type="slidenum">
              <a:rPr lang="en-US" smtClean="0"/>
              <a:t>20</a:t>
            </a:fld>
            <a:endParaRPr lang="en-US"/>
          </a:p>
        </p:txBody>
      </p:sp>
    </p:spTree>
    <p:extLst>
      <p:ext uri="{BB962C8B-B14F-4D97-AF65-F5344CB8AC3E}">
        <p14:creationId xmlns:p14="http://schemas.microsoft.com/office/powerpoint/2010/main" val="376169633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CBCEA92-F142-4D57-B507-37BDAF44710C}" type="slidenum">
              <a:rPr lang="en-US" smtClean="0"/>
              <a:t>21</a:t>
            </a:fld>
            <a:endParaRPr lang="en-US"/>
          </a:p>
        </p:txBody>
      </p:sp>
    </p:spTree>
    <p:extLst>
      <p:ext uri="{BB962C8B-B14F-4D97-AF65-F5344CB8AC3E}">
        <p14:creationId xmlns:p14="http://schemas.microsoft.com/office/powerpoint/2010/main" val="27484153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CBCEA92-F142-4D57-B507-37BDAF44710C}" type="slidenum">
              <a:rPr lang="en-US" smtClean="0"/>
              <a:t>22</a:t>
            </a:fld>
            <a:endParaRPr lang="en-US"/>
          </a:p>
        </p:txBody>
      </p:sp>
    </p:spTree>
    <p:extLst>
      <p:ext uri="{BB962C8B-B14F-4D97-AF65-F5344CB8AC3E}">
        <p14:creationId xmlns:p14="http://schemas.microsoft.com/office/powerpoint/2010/main" val="19740740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CBCEA92-F142-4D57-B507-37BDAF44710C}" type="slidenum">
              <a:rPr lang="en-US" smtClean="0"/>
              <a:t>23</a:t>
            </a:fld>
            <a:endParaRPr lang="en-US"/>
          </a:p>
        </p:txBody>
      </p:sp>
    </p:spTree>
    <p:extLst>
      <p:ext uri="{BB962C8B-B14F-4D97-AF65-F5344CB8AC3E}">
        <p14:creationId xmlns:p14="http://schemas.microsoft.com/office/powerpoint/2010/main" val="78777886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Combine a</a:t>
            </a:r>
            <a:r>
              <a:rPr lang="en-US" baseline="0" dirty="0"/>
              <a:t>n image and multiple key statements with a strong grid.</a:t>
            </a:r>
            <a:endParaRPr lang="en-US" dirty="0"/>
          </a:p>
        </p:txBody>
      </p:sp>
      <p:sp>
        <p:nvSpPr>
          <p:cNvPr id="4" name="Slide Number Placeholder 3"/>
          <p:cNvSpPr>
            <a:spLocks noGrp="1"/>
          </p:cNvSpPr>
          <p:nvPr>
            <p:ph type="sldNum" sz="quarter" idx="10"/>
          </p:nvPr>
        </p:nvSpPr>
        <p:spPr/>
        <p:txBody>
          <a:bodyPr/>
          <a:lstStyle/>
          <a:p>
            <a:fld id="{4CBCEA92-F142-4D57-B507-37BDAF44710C}" type="slidenum">
              <a:rPr lang="en-US" smtClean="0"/>
              <a:t>25</a:t>
            </a:fld>
            <a:endParaRPr lang="en-US"/>
          </a:p>
        </p:txBody>
      </p:sp>
    </p:spTree>
    <p:extLst>
      <p:ext uri="{BB962C8B-B14F-4D97-AF65-F5344CB8AC3E}">
        <p14:creationId xmlns:p14="http://schemas.microsoft.com/office/powerpoint/2010/main" val="60300515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CBCEA92-F142-4D57-B507-37BDAF44710C}" type="slidenum">
              <a:rPr lang="en-US" smtClean="0"/>
              <a:t>26</a:t>
            </a:fld>
            <a:endParaRPr lang="en-US"/>
          </a:p>
        </p:txBody>
      </p:sp>
    </p:spTree>
    <p:extLst>
      <p:ext uri="{BB962C8B-B14F-4D97-AF65-F5344CB8AC3E}">
        <p14:creationId xmlns:p14="http://schemas.microsoft.com/office/powerpoint/2010/main" val="224624768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CBCEA92-F142-4D57-B507-37BDAF44710C}" type="slidenum">
              <a:rPr lang="en-US" smtClean="0"/>
              <a:t>27</a:t>
            </a:fld>
            <a:endParaRPr lang="en-US"/>
          </a:p>
        </p:txBody>
      </p:sp>
    </p:spTree>
    <p:extLst>
      <p:ext uri="{BB962C8B-B14F-4D97-AF65-F5344CB8AC3E}">
        <p14:creationId xmlns:p14="http://schemas.microsoft.com/office/powerpoint/2010/main" val="313982899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CBCEA92-F142-4D57-B507-37BDAF44710C}" type="slidenum">
              <a:rPr lang="en-US" smtClean="0"/>
              <a:t>28</a:t>
            </a:fld>
            <a:endParaRPr lang="en-US"/>
          </a:p>
        </p:txBody>
      </p:sp>
    </p:spTree>
    <p:extLst>
      <p:ext uri="{BB962C8B-B14F-4D97-AF65-F5344CB8AC3E}">
        <p14:creationId xmlns:p14="http://schemas.microsoft.com/office/powerpoint/2010/main" val="149318127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CBCEA92-F142-4D57-B507-37BDAF44710C}" type="slidenum">
              <a:rPr lang="en-US" smtClean="0"/>
              <a:t>29</a:t>
            </a:fld>
            <a:endParaRPr lang="en-US"/>
          </a:p>
        </p:txBody>
      </p:sp>
    </p:spTree>
    <p:extLst>
      <p:ext uri="{BB962C8B-B14F-4D97-AF65-F5344CB8AC3E}">
        <p14:creationId xmlns:p14="http://schemas.microsoft.com/office/powerpoint/2010/main" val="391202217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CBCEA92-F142-4D57-B507-37BDAF44710C}" type="slidenum">
              <a:rPr lang="en-US" smtClean="0"/>
              <a:t>30</a:t>
            </a:fld>
            <a:endParaRPr lang="en-US"/>
          </a:p>
        </p:txBody>
      </p:sp>
    </p:spTree>
    <p:extLst>
      <p:ext uri="{BB962C8B-B14F-4D97-AF65-F5344CB8AC3E}">
        <p14:creationId xmlns:p14="http://schemas.microsoft.com/office/powerpoint/2010/main" val="314674832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CBCEA92-F142-4D57-B507-37BDAF44710C}" type="slidenum">
              <a:rPr lang="en-US" smtClean="0"/>
              <a:t>31</a:t>
            </a:fld>
            <a:endParaRPr lang="en-US"/>
          </a:p>
        </p:txBody>
      </p:sp>
    </p:spTree>
    <p:extLst>
      <p:ext uri="{BB962C8B-B14F-4D97-AF65-F5344CB8AC3E}">
        <p14:creationId xmlns:p14="http://schemas.microsoft.com/office/powerpoint/2010/main" val="425917411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CBCEA92-F142-4D57-B507-37BDAF44710C}" type="slidenum">
              <a:rPr lang="en-US" smtClean="0"/>
              <a:t>32</a:t>
            </a:fld>
            <a:endParaRPr lang="en-US"/>
          </a:p>
        </p:txBody>
      </p:sp>
    </p:spTree>
    <p:extLst>
      <p:ext uri="{BB962C8B-B14F-4D97-AF65-F5344CB8AC3E}">
        <p14:creationId xmlns:p14="http://schemas.microsoft.com/office/powerpoint/2010/main" val="355064973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CBCEA92-F142-4D57-B507-37BDAF44710C}" type="slidenum">
              <a:rPr lang="en-US" smtClean="0"/>
              <a:t>33</a:t>
            </a:fld>
            <a:endParaRPr lang="en-US"/>
          </a:p>
        </p:txBody>
      </p:sp>
    </p:spTree>
    <p:extLst>
      <p:ext uri="{BB962C8B-B14F-4D97-AF65-F5344CB8AC3E}">
        <p14:creationId xmlns:p14="http://schemas.microsoft.com/office/powerpoint/2010/main" val="421950378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CBCEA92-F142-4D57-B507-37BDAF44710C}" type="slidenum">
              <a:rPr lang="en-US" smtClean="0"/>
              <a:t>34</a:t>
            </a:fld>
            <a:endParaRPr lang="en-US"/>
          </a:p>
        </p:txBody>
      </p:sp>
    </p:spTree>
    <p:extLst>
      <p:ext uri="{BB962C8B-B14F-4D97-AF65-F5344CB8AC3E}">
        <p14:creationId xmlns:p14="http://schemas.microsoft.com/office/powerpoint/2010/main" val="131600064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CBCEA92-F142-4D57-B507-37BDAF44710C}" type="slidenum">
              <a:rPr lang="en-US" smtClean="0"/>
              <a:t>35</a:t>
            </a:fld>
            <a:endParaRPr lang="en-US"/>
          </a:p>
        </p:txBody>
      </p:sp>
    </p:spTree>
    <p:extLst>
      <p:ext uri="{BB962C8B-B14F-4D97-AF65-F5344CB8AC3E}">
        <p14:creationId xmlns:p14="http://schemas.microsoft.com/office/powerpoint/2010/main" val="19209474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hyperlink" Target="http://www.nealanalytics.com/templates/" TargetMode="External"/><Relationship Id="rId2" Type="http://schemas.openxmlformats.org/officeDocument/2006/relationships/image" Target="../media/image6.PNG"/><Relationship Id="rId1" Type="http://schemas.openxmlformats.org/officeDocument/2006/relationships/slideMaster" Target="../slideMasters/slideMaster1.xml"/><Relationship Id="rId5" Type="http://schemas.openxmlformats.org/officeDocument/2006/relationships/image" Target="../media/image7.png"/><Relationship Id="rId4" Type="http://schemas.openxmlformats.org/officeDocument/2006/relationships/hyperlink" Target="http://www.nealanalytics.com/neal-creative/templates/" TargetMode="External"/></Relationships>
</file>

<file path=ppt/slideLayouts/_rels/slideLayout26.xml.rels><?xml version="1.0" encoding="UTF-8" standalone="yes"?>
<Relationships xmlns="http://schemas.openxmlformats.org/package/2006/relationships"><Relationship Id="rId2" Type="http://schemas.openxmlformats.org/officeDocument/2006/relationships/hyperlink" Target="http://www.nealanalytics.com/neal-creative/templates/" TargetMode="External"/><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hyperlink" Target="http://www.nealanalytics.com/templates/" TargetMode="External"/><Relationship Id="rId2" Type="http://schemas.openxmlformats.org/officeDocument/2006/relationships/image" Target="../media/image5.jpg"/><Relationship Id="rId1" Type="http://schemas.openxmlformats.org/officeDocument/2006/relationships/slideMaster" Target="../slideMasters/slideMaster1.xml"/><Relationship Id="rId4" Type="http://schemas.openxmlformats.org/officeDocument/2006/relationships/hyperlink" Target="http://www.nealanalytics.com/neal-creative/templates/"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00_TITLE OR TRANSITION">
    <p:bg>
      <p:bgPr>
        <a:solidFill>
          <a:schemeClr val="bg2"/>
        </a:solidFill>
        <a:effectLst/>
      </p:bgPr>
    </p:bg>
    <p:spTree>
      <p:nvGrpSpPr>
        <p:cNvPr id="1" name=""/>
        <p:cNvGrpSpPr/>
        <p:nvPr/>
      </p:nvGrpSpPr>
      <p:grpSpPr>
        <a:xfrm>
          <a:off x="0" y="0"/>
          <a:ext cx="0" cy="0"/>
          <a:chOff x="0" y="0"/>
          <a:chExt cx="0" cy="0"/>
        </a:xfrm>
      </p:grpSpPr>
      <p:sp>
        <p:nvSpPr>
          <p:cNvPr id="18" name="Oval 17"/>
          <p:cNvSpPr/>
          <p:nvPr userDrawn="1"/>
        </p:nvSpPr>
        <p:spPr>
          <a:xfrm>
            <a:off x="1219939" y="-739444"/>
            <a:ext cx="9107555" cy="9034439"/>
          </a:xfrm>
          <a:prstGeom prst="ellipse">
            <a:avLst/>
          </a:prstGeom>
          <a:noFill/>
          <a:ln w="19050" cap="flat" cmpd="sng" algn="ctr">
            <a:solidFill>
              <a:srgbClr val="75D1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9" name="Oval 18"/>
          <p:cNvSpPr/>
          <p:nvPr userDrawn="1"/>
        </p:nvSpPr>
        <p:spPr>
          <a:xfrm>
            <a:off x="1219939" y="-739444"/>
            <a:ext cx="9107555" cy="9034439"/>
          </a:xfrm>
          <a:prstGeom prst="ellipse">
            <a:avLst/>
          </a:prstGeom>
          <a:noFill/>
          <a:ln w="19050" cap="flat" cmpd="sng" algn="ctr">
            <a:solidFill>
              <a:srgbClr val="75D1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21" name="Oval 20"/>
          <p:cNvSpPr/>
          <p:nvPr userDrawn="1"/>
        </p:nvSpPr>
        <p:spPr>
          <a:xfrm>
            <a:off x="5907634" y="3213970"/>
            <a:ext cx="2805809" cy="2783284"/>
          </a:xfrm>
          <a:prstGeom prst="ellipse">
            <a:avLst/>
          </a:prstGeom>
          <a:noFill/>
          <a:ln w="19050" cap="flat" cmpd="sng" algn="ctr">
            <a:solidFill>
              <a:srgbClr val="75D1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22" name="Oval 21"/>
          <p:cNvSpPr/>
          <p:nvPr userDrawn="1"/>
        </p:nvSpPr>
        <p:spPr>
          <a:xfrm>
            <a:off x="5907634" y="3213970"/>
            <a:ext cx="2805809" cy="2783284"/>
          </a:xfrm>
          <a:prstGeom prst="ellipse">
            <a:avLst/>
          </a:prstGeom>
          <a:noFill/>
          <a:ln w="19050" cap="flat" cmpd="sng" algn="ctr">
            <a:solidFill>
              <a:srgbClr val="75D1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2" name="Title 1"/>
          <p:cNvSpPr>
            <a:spLocks noGrp="1"/>
          </p:cNvSpPr>
          <p:nvPr>
            <p:ph type="ctrTitle" hasCustomPrompt="1"/>
          </p:nvPr>
        </p:nvSpPr>
        <p:spPr>
          <a:xfrm>
            <a:off x="1219939" y="916229"/>
            <a:ext cx="9107555" cy="3632325"/>
          </a:xfrm>
          <a:prstGeom prst="rect">
            <a:avLst/>
          </a:prstGeom>
          <a:noFill/>
        </p:spPr>
        <p:txBody>
          <a:bodyPr anchor="b"/>
          <a:lstStyle>
            <a:lvl1pPr algn="ctr" defTabSz="914400" rtl="0" eaLnBrk="1" latinLnBrk="0" hangingPunct="1">
              <a:lnSpc>
                <a:spcPct val="90000"/>
              </a:lnSpc>
              <a:spcBef>
                <a:spcPct val="0"/>
              </a:spcBef>
              <a:buNone/>
              <a:defRPr lang="en-US" sz="8000" b="1" i="0" kern="1200" spc="-300" dirty="0">
                <a:gradFill>
                  <a:gsLst>
                    <a:gs pos="0">
                      <a:schemeClr val="accent1">
                        <a:lumMod val="5000"/>
                        <a:lumOff val="95000"/>
                      </a:schemeClr>
                    </a:gs>
                    <a:gs pos="100000">
                      <a:schemeClr val="tx1"/>
                    </a:gs>
                  </a:gsLst>
                  <a:lin ang="5400000" scaled="1"/>
                </a:gradFill>
                <a:latin typeface="+mn-lt"/>
                <a:ea typeface="+mn-ea"/>
                <a:cs typeface="Segoe UI Semilight" panose="020B0402040204020203" pitchFamily="34" charset="0"/>
              </a:defRPr>
            </a:lvl1pPr>
          </a:lstStyle>
          <a:p>
            <a:r>
              <a:rPr lang="en-US" dirty="0"/>
              <a:t>CLICK TO EDIT TITLE</a:t>
            </a:r>
          </a:p>
        </p:txBody>
      </p:sp>
    </p:spTree>
    <p:extLst>
      <p:ext uri="{BB962C8B-B14F-4D97-AF65-F5344CB8AC3E}">
        <p14:creationId xmlns:p14="http://schemas.microsoft.com/office/powerpoint/2010/main" val="230104304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par>
                                <p:cTn id="10" presetID="10" presetClass="exit" presetSubtype="0" fill="hold" grpId="1" nodeType="withEffect">
                                  <p:stCondLst>
                                    <p:cond delay="250"/>
                                  </p:stCondLst>
                                  <p:childTnLst>
                                    <p:animEffect transition="out" filter="fade">
                                      <p:cBhvr>
                                        <p:cTn id="11" dur="500"/>
                                        <p:tgtEl>
                                          <p:spTgt spid="18"/>
                                        </p:tgtEl>
                                      </p:cBhvr>
                                    </p:animEffect>
                                    <p:set>
                                      <p:cBhvr>
                                        <p:cTn id="12" dur="1" fill="hold">
                                          <p:stCondLst>
                                            <p:cond delay="499"/>
                                          </p:stCondLst>
                                        </p:cTn>
                                        <p:tgtEl>
                                          <p:spTgt spid="18"/>
                                        </p:tgtEl>
                                        <p:attrNameLst>
                                          <p:attrName>style.visibility</p:attrName>
                                        </p:attrNameLst>
                                      </p:cBhvr>
                                      <p:to>
                                        <p:strVal val="hidden"/>
                                      </p:to>
                                    </p:set>
                                  </p:childTnLst>
                                </p:cTn>
                              </p:par>
                              <p:par>
                                <p:cTn id="13" presetID="53" presetClass="entr" presetSubtype="16" fill="hold" grpId="0" nodeType="withEffect">
                                  <p:stCondLst>
                                    <p:cond delay="250"/>
                                  </p:stCondLst>
                                  <p:childTnLst>
                                    <p:set>
                                      <p:cBhvr>
                                        <p:cTn id="14" dur="1" fill="hold">
                                          <p:stCondLst>
                                            <p:cond delay="0"/>
                                          </p:stCondLst>
                                        </p:cTn>
                                        <p:tgtEl>
                                          <p:spTgt spid="19"/>
                                        </p:tgtEl>
                                        <p:attrNameLst>
                                          <p:attrName>style.visibility</p:attrName>
                                        </p:attrNameLst>
                                      </p:cBhvr>
                                      <p:to>
                                        <p:strVal val="visible"/>
                                      </p:to>
                                    </p:set>
                                    <p:anim calcmode="lin" valueType="num">
                                      <p:cBhvr>
                                        <p:cTn id="15" dur="500" fill="hold"/>
                                        <p:tgtEl>
                                          <p:spTgt spid="19"/>
                                        </p:tgtEl>
                                        <p:attrNameLst>
                                          <p:attrName>ppt_w</p:attrName>
                                        </p:attrNameLst>
                                      </p:cBhvr>
                                      <p:tavLst>
                                        <p:tav tm="0">
                                          <p:val>
                                            <p:fltVal val="0"/>
                                          </p:val>
                                        </p:tav>
                                        <p:tav tm="100000">
                                          <p:val>
                                            <p:strVal val="#ppt_w"/>
                                          </p:val>
                                        </p:tav>
                                      </p:tavLst>
                                    </p:anim>
                                    <p:anim calcmode="lin" valueType="num">
                                      <p:cBhvr>
                                        <p:cTn id="16" dur="500" fill="hold"/>
                                        <p:tgtEl>
                                          <p:spTgt spid="19"/>
                                        </p:tgtEl>
                                        <p:attrNameLst>
                                          <p:attrName>ppt_h</p:attrName>
                                        </p:attrNameLst>
                                      </p:cBhvr>
                                      <p:tavLst>
                                        <p:tav tm="0">
                                          <p:val>
                                            <p:fltVal val="0"/>
                                          </p:val>
                                        </p:tav>
                                        <p:tav tm="100000">
                                          <p:val>
                                            <p:strVal val="#ppt_h"/>
                                          </p:val>
                                        </p:tav>
                                      </p:tavLst>
                                    </p:anim>
                                    <p:animEffect transition="in" filter="fade">
                                      <p:cBhvr>
                                        <p:cTn id="17" dur="500"/>
                                        <p:tgtEl>
                                          <p:spTgt spid="19"/>
                                        </p:tgtEl>
                                      </p:cBhvr>
                                    </p:animEffect>
                                  </p:childTnLst>
                                </p:cTn>
                              </p:par>
                              <p:par>
                                <p:cTn id="18" presetID="10" presetClass="exit" presetSubtype="0" fill="hold" grpId="1" nodeType="withEffect">
                                  <p:stCondLst>
                                    <p:cond delay="500"/>
                                  </p:stCondLst>
                                  <p:childTnLst>
                                    <p:animEffect transition="out" filter="fade">
                                      <p:cBhvr>
                                        <p:cTn id="19" dur="500"/>
                                        <p:tgtEl>
                                          <p:spTgt spid="19"/>
                                        </p:tgtEl>
                                      </p:cBhvr>
                                    </p:animEffect>
                                    <p:set>
                                      <p:cBhvr>
                                        <p:cTn id="20" dur="1" fill="hold">
                                          <p:stCondLst>
                                            <p:cond delay="499"/>
                                          </p:stCondLst>
                                        </p:cTn>
                                        <p:tgtEl>
                                          <p:spTgt spid="19"/>
                                        </p:tgtEl>
                                        <p:attrNameLst>
                                          <p:attrName>style.visibility</p:attrName>
                                        </p:attrNameLst>
                                      </p:cBhvr>
                                      <p:to>
                                        <p:strVal val="hidden"/>
                                      </p:to>
                                    </p:set>
                                  </p:childTnLst>
                                </p:cTn>
                              </p:par>
                              <p:par>
                                <p:cTn id="21" presetID="53" presetClass="entr" presetSubtype="16" fill="hold" grpId="0" nodeType="withEffect">
                                  <p:stCondLst>
                                    <p:cond delay="0"/>
                                  </p:stCondLst>
                                  <p:childTnLst>
                                    <p:set>
                                      <p:cBhvr>
                                        <p:cTn id="22" dur="1" fill="hold">
                                          <p:stCondLst>
                                            <p:cond delay="0"/>
                                          </p:stCondLst>
                                        </p:cTn>
                                        <p:tgtEl>
                                          <p:spTgt spid="21"/>
                                        </p:tgtEl>
                                        <p:attrNameLst>
                                          <p:attrName>style.visibility</p:attrName>
                                        </p:attrNameLst>
                                      </p:cBhvr>
                                      <p:to>
                                        <p:strVal val="visible"/>
                                      </p:to>
                                    </p:set>
                                    <p:anim calcmode="lin" valueType="num">
                                      <p:cBhvr>
                                        <p:cTn id="23" dur="500" fill="hold"/>
                                        <p:tgtEl>
                                          <p:spTgt spid="21"/>
                                        </p:tgtEl>
                                        <p:attrNameLst>
                                          <p:attrName>ppt_w</p:attrName>
                                        </p:attrNameLst>
                                      </p:cBhvr>
                                      <p:tavLst>
                                        <p:tav tm="0">
                                          <p:val>
                                            <p:fltVal val="0"/>
                                          </p:val>
                                        </p:tav>
                                        <p:tav tm="100000">
                                          <p:val>
                                            <p:strVal val="#ppt_w"/>
                                          </p:val>
                                        </p:tav>
                                      </p:tavLst>
                                    </p:anim>
                                    <p:anim calcmode="lin" valueType="num">
                                      <p:cBhvr>
                                        <p:cTn id="24" dur="500" fill="hold"/>
                                        <p:tgtEl>
                                          <p:spTgt spid="21"/>
                                        </p:tgtEl>
                                        <p:attrNameLst>
                                          <p:attrName>ppt_h</p:attrName>
                                        </p:attrNameLst>
                                      </p:cBhvr>
                                      <p:tavLst>
                                        <p:tav tm="0">
                                          <p:val>
                                            <p:fltVal val="0"/>
                                          </p:val>
                                        </p:tav>
                                        <p:tav tm="100000">
                                          <p:val>
                                            <p:strVal val="#ppt_h"/>
                                          </p:val>
                                        </p:tav>
                                      </p:tavLst>
                                    </p:anim>
                                    <p:animEffect transition="in" filter="fade">
                                      <p:cBhvr>
                                        <p:cTn id="25" dur="500"/>
                                        <p:tgtEl>
                                          <p:spTgt spid="21"/>
                                        </p:tgtEl>
                                      </p:cBhvr>
                                    </p:animEffect>
                                  </p:childTnLst>
                                </p:cTn>
                              </p:par>
                              <p:par>
                                <p:cTn id="26" presetID="10" presetClass="exit" presetSubtype="0" fill="hold" grpId="1" nodeType="withEffect">
                                  <p:stCondLst>
                                    <p:cond delay="250"/>
                                  </p:stCondLst>
                                  <p:childTnLst>
                                    <p:animEffect transition="out" filter="fade">
                                      <p:cBhvr>
                                        <p:cTn id="27" dur="500"/>
                                        <p:tgtEl>
                                          <p:spTgt spid="21"/>
                                        </p:tgtEl>
                                      </p:cBhvr>
                                    </p:animEffect>
                                    <p:set>
                                      <p:cBhvr>
                                        <p:cTn id="28" dur="1" fill="hold">
                                          <p:stCondLst>
                                            <p:cond delay="499"/>
                                          </p:stCondLst>
                                        </p:cTn>
                                        <p:tgtEl>
                                          <p:spTgt spid="21"/>
                                        </p:tgtEl>
                                        <p:attrNameLst>
                                          <p:attrName>style.visibility</p:attrName>
                                        </p:attrNameLst>
                                      </p:cBhvr>
                                      <p:to>
                                        <p:strVal val="hidden"/>
                                      </p:to>
                                    </p:set>
                                  </p:childTnLst>
                                </p:cTn>
                              </p:par>
                              <p:par>
                                <p:cTn id="29" presetID="53" presetClass="entr" presetSubtype="16" fill="hold" grpId="0" nodeType="withEffect">
                                  <p:stCondLst>
                                    <p:cond delay="250"/>
                                  </p:stCondLst>
                                  <p:childTnLst>
                                    <p:set>
                                      <p:cBhvr>
                                        <p:cTn id="30" dur="1" fill="hold">
                                          <p:stCondLst>
                                            <p:cond delay="0"/>
                                          </p:stCondLst>
                                        </p:cTn>
                                        <p:tgtEl>
                                          <p:spTgt spid="22"/>
                                        </p:tgtEl>
                                        <p:attrNameLst>
                                          <p:attrName>style.visibility</p:attrName>
                                        </p:attrNameLst>
                                      </p:cBhvr>
                                      <p:to>
                                        <p:strVal val="visible"/>
                                      </p:to>
                                    </p:set>
                                    <p:anim calcmode="lin" valueType="num">
                                      <p:cBhvr>
                                        <p:cTn id="31" dur="500" fill="hold"/>
                                        <p:tgtEl>
                                          <p:spTgt spid="22"/>
                                        </p:tgtEl>
                                        <p:attrNameLst>
                                          <p:attrName>ppt_w</p:attrName>
                                        </p:attrNameLst>
                                      </p:cBhvr>
                                      <p:tavLst>
                                        <p:tav tm="0">
                                          <p:val>
                                            <p:fltVal val="0"/>
                                          </p:val>
                                        </p:tav>
                                        <p:tav tm="100000">
                                          <p:val>
                                            <p:strVal val="#ppt_w"/>
                                          </p:val>
                                        </p:tav>
                                      </p:tavLst>
                                    </p:anim>
                                    <p:anim calcmode="lin" valueType="num">
                                      <p:cBhvr>
                                        <p:cTn id="32" dur="500" fill="hold"/>
                                        <p:tgtEl>
                                          <p:spTgt spid="22"/>
                                        </p:tgtEl>
                                        <p:attrNameLst>
                                          <p:attrName>ppt_h</p:attrName>
                                        </p:attrNameLst>
                                      </p:cBhvr>
                                      <p:tavLst>
                                        <p:tav tm="0">
                                          <p:val>
                                            <p:fltVal val="0"/>
                                          </p:val>
                                        </p:tav>
                                        <p:tav tm="100000">
                                          <p:val>
                                            <p:strVal val="#ppt_h"/>
                                          </p:val>
                                        </p:tav>
                                      </p:tavLst>
                                    </p:anim>
                                    <p:animEffect transition="in" filter="fade">
                                      <p:cBhvr>
                                        <p:cTn id="33" dur="500"/>
                                        <p:tgtEl>
                                          <p:spTgt spid="22"/>
                                        </p:tgtEl>
                                      </p:cBhvr>
                                    </p:animEffect>
                                  </p:childTnLst>
                                </p:cTn>
                              </p:par>
                              <p:par>
                                <p:cTn id="34" presetID="10" presetClass="exit" presetSubtype="0" fill="hold" grpId="1" nodeType="withEffect">
                                  <p:stCondLst>
                                    <p:cond delay="500"/>
                                  </p:stCondLst>
                                  <p:childTnLst>
                                    <p:animEffect transition="out" filter="fade">
                                      <p:cBhvr>
                                        <p:cTn id="35" dur="500"/>
                                        <p:tgtEl>
                                          <p:spTgt spid="22"/>
                                        </p:tgtEl>
                                      </p:cBhvr>
                                    </p:animEffect>
                                    <p:set>
                                      <p:cBhvr>
                                        <p:cTn id="36" dur="1" fill="hold">
                                          <p:stCondLst>
                                            <p:cond delay="499"/>
                                          </p:stCondLst>
                                        </p:cTn>
                                        <p:tgtEl>
                                          <p:spTgt spid="2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8" grpId="1" animBg="1"/>
      <p:bldP spid="19" grpId="0" animBg="1"/>
      <p:bldP spid="19" grpId="1" animBg="1"/>
      <p:bldP spid="21" grpId="0" animBg="1"/>
      <p:bldP spid="21" grpId="1" animBg="1"/>
      <p:bldP spid="22" grpId="0" animBg="1"/>
      <p:bldP spid="22" grpId="1" animBg="1"/>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DIVIDER with number">
    <p:bg>
      <p:bgPr>
        <a:solidFill>
          <a:schemeClr val="tx2"/>
        </a:solidFill>
        <a:effectLst/>
      </p:bgPr>
    </p:bg>
    <p:spTree>
      <p:nvGrpSpPr>
        <p:cNvPr id="1" name=""/>
        <p:cNvGrpSpPr/>
        <p:nvPr/>
      </p:nvGrpSpPr>
      <p:grpSpPr>
        <a:xfrm>
          <a:off x="0" y="0"/>
          <a:ext cx="0" cy="0"/>
          <a:chOff x="0" y="0"/>
          <a:chExt cx="0" cy="0"/>
        </a:xfrm>
      </p:grpSpPr>
      <p:sp>
        <p:nvSpPr>
          <p:cNvPr id="19" name="Freeform: Shape 18"/>
          <p:cNvSpPr/>
          <p:nvPr userDrawn="1"/>
        </p:nvSpPr>
        <p:spPr>
          <a:xfrm>
            <a:off x="3803737" y="-65233"/>
            <a:ext cx="4584526" cy="2297766"/>
          </a:xfrm>
          <a:custGeom>
            <a:avLst/>
            <a:gdLst>
              <a:gd name="connsiteX0" fmla="*/ 278 w 4584526"/>
              <a:gd name="connsiteY0" fmla="*/ 0 h 2297766"/>
              <a:gd name="connsiteX1" fmla="*/ 4584248 w 4584526"/>
              <a:gd name="connsiteY1" fmla="*/ 0 h 2297766"/>
              <a:gd name="connsiteX2" fmla="*/ 4584526 w 4584526"/>
              <a:gd name="connsiteY2" fmla="*/ 5503 h 2297766"/>
              <a:gd name="connsiteX3" fmla="*/ 2292263 w 4584526"/>
              <a:gd name="connsiteY3" fmla="*/ 2297766 h 2297766"/>
              <a:gd name="connsiteX4" fmla="*/ 0 w 4584526"/>
              <a:gd name="connsiteY4" fmla="*/ 5503 h 22977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84526" h="2297766">
                <a:moveTo>
                  <a:pt x="278" y="0"/>
                </a:moveTo>
                <a:lnTo>
                  <a:pt x="4584248" y="0"/>
                </a:lnTo>
                <a:lnTo>
                  <a:pt x="4584526" y="5503"/>
                </a:lnTo>
                <a:cubicBezTo>
                  <a:pt x="4584526" y="1271485"/>
                  <a:pt x="3558245" y="2297766"/>
                  <a:pt x="2292263" y="2297766"/>
                </a:cubicBezTo>
                <a:cubicBezTo>
                  <a:pt x="1026281" y="2297766"/>
                  <a:pt x="0" y="1271485"/>
                  <a:pt x="0" y="5503"/>
                </a:cubicBezTo>
                <a:close/>
              </a:path>
            </a:pathLst>
          </a:custGeom>
          <a:solidFill>
            <a:srgbClr val="000000"/>
          </a:solidFill>
          <a:ln w="12700" cap="flat" cmpd="sng" algn="ctr">
            <a:noFill/>
            <a:prstDash val="solid"/>
            <a:miter lim="800000"/>
          </a:ln>
          <a:effectLst/>
        </p:spPr>
        <p:txBody>
          <a:bodyPr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sp>
        <p:nvSpPr>
          <p:cNvPr id="17" name="Footer Placeholder 4"/>
          <p:cNvSpPr txBox="1">
            <a:spLocks/>
          </p:cNvSpPr>
          <p:nvPr userDrawn="1"/>
        </p:nvSpPr>
        <p:spPr>
          <a:xfrm>
            <a:off x="4038600" y="6356350"/>
            <a:ext cx="4114800" cy="365125"/>
          </a:xfrm>
          <a:prstGeom prst="rect">
            <a:avLst/>
          </a:prstGeom>
        </p:spPr>
        <p:txBody>
          <a:bodyPr/>
          <a:lstStyle>
            <a:defPPr>
              <a:defRPr lang="en-US"/>
            </a:defPPr>
            <a:lvl1pPr marL="0" algn="l" defTabSz="914400" rtl="0" eaLnBrk="1" latinLnBrk="0" hangingPunct="1">
              <a:defRPr sz="11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FFFFFF"/>
              </a:solidFill>
              <a:effectLst/>
              <a:uLnTx/>
              <a:uFillTx/>
              <a:latin typeface="Segoe UI"/>
              <a:ea typeface="+mn-ea"/>
              <a:cs typeface="+mn-cs"/>
            </a:endParaRPr>
          </a:p>
        </p:txBody>
      </p:sp>
      <p:sp>
        <p:nvSpPr>
          <p:cNvPr id="3" name="Title 2"/>
          <p:cNvSpPr>
            <a:spLocks noGrp="1"/>
          </p:cNvSpPr>
          <p:nvPr>
            <p:ph type="title" hasCustomPrompt="1"/>
          </p:nvPr>
        </p:nvSpPr>
        <p:spPr>
          <a:xfrm>
            <a:off x="302995" y="3383280"/>
            <a:ext cx="11660405" cy="625641"/>
          </a:xfrm>
          <a:prstGeom prst="rect">
            <a:avLst/>
          </a:prstGeom>
        </p:spPr>
        <p:txBody>
          <a:bodyPr vert="horz" lIns="457200" tIns="45720" rIns="457200" bIns="45720" rtlCol="0" anchor="b">
            <a:noAutofit/>
          </a:bodyPr>
          <a:lstStyle>
            <a:lvl1pPr algn="ctr" defTabSz="914400" rtl="0" eaLnBrk="1" latinLnBrk="0" hangingPunct="1">
              <a:lnSpc>
                <a:spcPct val="90000"/>
              </a:lnSpc>
              <a:spcBef>
                <a:spcPct val="0"/>
              </a:spcBef>
              <a:buNone/>
              <a:defRPr lang="en-US" sz="4800" b="1" i="0" kern="1200" spc="40" baseline="0" dirty="0">
                <a:gradFill>
                  <a:gsLst>
                    <a:gs pos="0">
                      <a:schemeClr val="accent1">
                        <a:lumMod val="5000"/>
                        <a:lumOff val="95000"/>
                      </a:schemeClr>
                    </a:gs>
                    <a:gs pos="100000">
                      <a:schemeClr val="bg1"/>
                    </a:gs>
                  </a:gsLst>
                  <a:lin ang="5400000" scaled="1"/>
                </a:gradFill>
                <a:latin typeface="+mn-lt"/>
                <a:ea typeface="+mn-ea"/>
                <a:cs typeface="Segoe UI Semilight" panose="020B0402040204020203" pitchFamily="34" charset="0"/>
              </a:defRPr>
            </a:lvl1pPr>
          </a:lstStyle>
          <a:p>
            <a:pPr marL="0" marR="0" lvl="0" indent="0" fontAlgn="auto">
              <a:spcAft>
                <a:spcPts val="0"/>
              </a:spcAft>
              <a:buClrTx/>
              <a:buSzTx/>
              <a:buFontTx/>
              <a:tabLst/>
            </a:pPr>
            <a:r>
              <a:rPr lang="en-US" dirty="0"/>
              <a:t>CLICK TO EDIT MASTER TITLE STYLE</a:t>
            </a:r>
          </a:p>
        </p:txBody>
      </p:sp>
      <p:sp>
        <p:nvSpPr>
          <p:cNvPr id="22" name="Text Placeholder 3"/>
          <p:cNvSpPr>
            <a:spLocks noGrp="1"/>
          </p:cNvSpPr>
          <p:nvPr>
            <p:ph type="body" sz="quarter" idx="10" hasCustomPrompt="1"/>
          </p:nvPr>
        </p:nvSpPr>
        <p:spPr>
          <a:xfrm>
            <a:off x="3923323" y="186061"/>
            <a:ext cx="4376615" cy="627351"/>
          </a:xfrm>
        </p:spPr>
        <p:txBody>
          <a:bodyPr/>
          <a:lstStyle>
            <a:lvl1pPr algn="ctr">
              <a:defRPr sz="2000">
                <a:solidFill>
                  <a:schemeClr val="bg1"/>
                </a:solidFill>
              </a:defRPr>
            </a:lvl1pPr>
            <a:lvl2pPr algn="ctr">
              <a:defRPr sz="1400">
                <a:solidFill>
                  <a:schemeClr val="bg1"/>
                </a:solidFill>
              </a:defRPr>
            </a:lvl2pPr>
            <a:lvl3pPr algn="ctr">
              <a:defRPr>
                <a:solidFill>
                  <a:schemeClr val="bg1"/>
                </a:solidFill>
              </a:defRPr>
            </a:lvl3pPr>
            <a:lvl4pPr algn="ctr">
              <a:defRPr>
                <a:solidFill>
                  <a:schemeClr val="bg1"/>
                </a:solidFill>
              </a:defRPr>
            </a:lvl4pPr>
            <a:lvl5pPr>
              <a:defRPr>
                <a:solidFill>
                  <a:schemeClr val="bg1"/>
                </a:solidFill>
              </a:defRPr>
            </a:lvl5pPr>
          </a:lstStyle>
          <a:p>
            <a:pPr lvl="0"/>
            <a:r>
              <a:rPr lang="en-US" dirty="0"/>
              <a:t>Add Your Section Title Here</a:t>
            </a:r>
          </a:p>
          <a:p>
            <a:pPr lvl="1"/>
            <a:r>
              <a:rPr lang="en-US" dirty="0"/>
              <a:t>1</a:t>
            </a:r>
          </a:p>
        </p:txBody>
      </p:sp>
      <p:sp>
        <p:nvSpPr>
          <p:cNvPr id="23" name="Text Placeholder 3"/>
          <p:cNvSpPr>
            <a:spLocks noGrp="1"/>
          </p:cNvSpPr>
          <p:nvPr>
            <p:ph type="body" sz="quarter" idx="11" hasCustomPrompt="1"/>
          </p:nvPr>
        </p:nvSpPr>
        <p:spPr>
          <a:xfrm>
            <a:off x="304801" y="4206240"/>
            <a:ext cx="11658600" cy="424732"/>
          </a:xfrm>
        </p:spPr>
        <p:txBody>
          <a:bodyPr lIns="457200" rIns="457200"/>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kumimoji="0" lang="en-US" sz="2400" b="0" i="0" u="none" strike="noStrike" kern="1200" cap="none" spc="0" normalizeH="0" baseline="0">
                <a:ln>
                  <a:noFill/>
                </a:ln>
                <a:solidFill>
                  <a:srgbClr val="FFFFFF">
                    <a:lumMod val="85000"/>
                    <a:lumOff val="15000"/>
                  </a:srgbClr>
                </a:solidFill>
                <a:effectLst/>
                <a:uLnTx/>
                <a:uFillTx/>
                <a:latin typeface="Segoe UI Semilight" panose="020B0402040204020203" pitchFamily="34" charset="0"/>
                <a:ea typeface="+mn-ea"/>
                <a:cs typeface="Segoe UI Semilight" panose="020B0402040204020203" pitchFamily="34" charset="0"/>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srgbClr val="FFFFFF">
                    <a:lumMod val="85000"/>
                    <a:lumOff val="15000"/>
                  </a:srgbClr>
                </a:solidFill>
                <a:effectLst/>
                <a:uLnTx/>
                <a:uFillTx/>
                <a:latin typeface="Segoe UI Semilight" panose="020B0402040204020203" pitchFamily="34" charset="0"/>
                <a:ea typeface="+mn-ea"/>
                <a:cs typeface="Segoe UI Semilight" panose="020B0402040204020203" pitchFamily="34" charset="0"/>
              </a:rPr>
              <a:t>Add a short summary sentence here about title/statement above</a:t>
            </a:r>
          </a:p>
        </p:txBody>
      </p:sp>
      <p:sp>
        <p:nvSpPr>
          <p:cNvPr id="6" name="Text Placeholder 5"/>
          <p:cNvSpPr>
            <a:spLocks noGrp="1"/>
          </p:cNvSpPr>
          <p:nvPr>
            <p:ph type="body" sz="quarter" idx="12" hasCustomPrompt="1"/>
          </p:nvPr>
        </p:nvSpPr>
        <p:spPr>
          <a:xfrm>
            <a:off x="5737094" y="1007413"/>
            <a:ext cx="792205" cy="1200329"/>
          </a:xfrm>
        </p:spPr>
        <p:txBody>
          <a:bodyPr wrap="none" anchor="ctr"/>
          <a:lstStyle>
            <a:lvl1pPr algn="ctr">
              <a:defRPr kumimoji="0" lang="en-US" sz="8000" b="1" i="0" u="none" strike="noStrike" kern="1200" cap="none" spc="0" normalizeH="0" baseline="0" dirty="0">
                <a:ln>
                  <a:noFill/>
                </a:ln>
                <a:solidFill>
                  <a:schemeClr val="accent4"/>
                </a:solidFill>
                <a:effectLst/>
                <a:uLnTx/>
                <a:uFillTx/>
                <a:latin typeface="Segoe UI" panose="020B0502040204020203" pitchFamily="34" charset="0"/>
                <a:ea typeface="+mn-ea"/>
                <a:cs typeface="Segoe UI" panose="020B0502040204020203" pitchFamily="34" charset="0"/>
              </a:defRPr>
            </a:lvl1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a:t>
            </a:r>
          </a:p>
        </p:txBody>
      </p:sp>
    </p:spTree>
    <p:extLst>
      <p:ext uri="{BB962C8B-B14F-4D97-AF65-F5344CB8AC3E}">
        <p14:creationId xmlns:p14="http://schemas.microsoft.com/office/powerpoint/2010/main" val="26418748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DONUT BASE SECTION DIVIDER">
    <p:bg>
      <p:bgPr>
        <a:solidFill>
          <a:schemeClr val="bg2"/>
        </a:solidFill>
        <a:effectLst/>
      </p:bgPr>
    </p:bg>
    <p:spTree>
      <p:nvGrpSpPr>
        <p:cNvPr id="1" name=""/>
        <p:cNvGrpSpPr/>
        <p:nvPr/>
      </p:nvGrpSpPr>
      <p:grpSpPr>
        <a:xfrm>
          <a:off x="0" y="0"/>
          <a:ext cx="0" cy="0"/>
          <a:chOff x="0" y="0"/>
          <a:chExt cx="0" cy="0"/>
        </a:xfrm>
      </p:grpSpPr>
      <p:sp>
        <p:nvSpPr>
          <p:cNvPr id="7" name="Oval 6"/>
          <p:cNvSpPr/>
          <p:nvPr userDrawn="1"/>
        </p:nvSpPr>
        <p:spPr>
          <a:xfrm>
            <a:off x="2861702" y="157952"/>
            <a:ext cx="6483179" cy="648317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hasCustomPrompt="1"/>
          </p:nvPr>
        </p:nvSpPr>
        <p:spPr>
          <a:xfrm>
            <a:off x="3448777" y="2935629"/>
            <a:ext cx="5208335" cy="927824"/>
          </a:xfrm>
          <a:prstGeom prst="rect">
            <a:avLst/>
          </a:prstGeom>
        </p:spPr>
        <p:txBody>
          <a:bodyPr anchor="ctr"/>
          <a:lstStyle>
            <a:lvl1pPr algn="ctr">
              <a:lnSpc>
                <a:spcPct val="95000"/>
              </a:lnSpc>
              <a:defRPr sz="4000">
                <a:solidFill>
                  <a:schemeClr val="tx1"/>
                </a:solidFill>
              </a:defRPr>
            </a:lvl1pPr>
          </a:lstStyle>
          <a:p>
            <a:r>
              <a:rPr lang="en-US" dirty="0"/>
              <a:t>CLICK TO EDIT TITLE</a:t>
            </a:r>
          </a:p>
        </p:txBody>
      </p:sp>
      <p:sp>
        <p:nvSpPr>
          <p:cNvPr id="9" name="dots"/>
          <p:cNvSpPr>
            <a:spLocks noChangeAspect="1"/>
          </p:cNvSpPr>
          <p:nvPr userDrawn="1"/>
        </p:nvSpPr>
        <p:spPr>
          <a:xfrm>
            <a:off x="3448777" y="745024"/>
            <a:ext cx="5309024" cy="5309025"/>
          </a:xfrm>
          <a:prstGeom prst="ellipse">
            <a:avLst/>
          </a:prstGeom>
          <a:noFill/>
          <a:ln w="184150" cap="rnd" cmpd="sng" algn="ctr">
            <a:solidFill>
              <a:schemeClr val="accent4"/>
            </a:solidFill>
            <a:prstDash val="sysDot"/>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70637638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Quote dark option FLUSH LEFT">
    <p:bg>
      <p:bgPr>
        <a:solidFill>
          <a:schemeClr val="tx1">
            <a:lumMod val="95000"/>
            <a:lumOff val="5000"/>
          </a:schemeClr>
        </a:solidFill>
        <a:effectLst/>
      </p:bgPr>
    </p:bg>
    <p:spTree>
      <p:nvGrpSpPr>
        <p:cNvPr id="1" name=""/>
        <p:cNvGrpSpPr/>
        <p:nvPr/>
      </p:nvGrpSpPr>
      <p:grpSpPr>
        <a:xfrm>
          <a:off x="0" y="0"/>
          <a:ext cx="0" cy="0"/>
          <a:chOff x="0" y="0"/>
          <a:chExt cx="0" cy="0"/>
        </a:xfrm>
      </p:grpSpPr>
      <p:sp>
        <p:nvSpPr>
          <p:cNvPr id="8" name="Text Placeholder 7"/>
          <p:cNvSpPr>
            <a:spLocks noGrp="1"/>
          </p:cNvSpPr>
          <p:nvPr>
            <p:ph type="body" sz="quarter" idx="13" hasCustomPrompt="1"/>
          </p:nvPr>
        </p:nvSpPr>
        <p:spPr>
          <a:xfrm>
            <a:off x="304800" y="2884235"/>
            <a:ext cx="11658600" cy="1089529"/>
          </a:xfrm>
        </p:spPr>
        <p:txBody>
          <a:bodyPr anchor="ctr"/>
          <a:lstStyle>
            <a:lvl1pPr marL="231775" indent="-231775" algn="l">
              <a:spcBef>
                <a:spcPts val="0"/>
              </a:spcBef>
              <a:defRPr sz="3600" b="0" baseline="0">
                <a:gradFill>
                  <a:gsLst>
                    <a:gs pos="0">
                      <a:schemeClr val="accent1">
                        <a:lumMod val="5000"/>
                        <a:lumOff val="95000"/>
                      </a:schemeClr>
                    </a:gs>
                    <a:gs pos="100000">
                      <a:schemeClr val="bg1"/>
                    </a:gs>
                  </a:gsLst>
                  <a:lin ang="5400000" scaled="1"/>
                </a:gradFill>
              </a:defRPr>
            </a:lvl1pPr>
            <a:lvl2pPr marL="109538" indent="0" algn="l">
              <a:spcBef>
                <a:spcPts val="0"/>
              </a:spcBef>
              <a:defRPr sz="3600" b="1">
                <a:gradFill>
                  <a:gsLst>
                    <a:gs pos="0">
                      <a:schemeClr val="accent1">
                        <a:lumMod val="5000"/>
                        <a:lumOff val="95000"/>
                      </a:schemeClr>
                    </a:gs>
                    <a:gs pos="100000">
                      <a:schemeClr val="bg1"/>
                    </a:gs>
                  </a:gsLst>
                  <a:lin ang="5400000" scaled="1"/>
                </a:gradFill>
                <a:latin typeface="+mn-lt"/>
              </a:defRPr>
            </a:lvl2pPr>
          </a:lstStyle>
          <a:p>
            <a:pPr lvl="0"/>
            <a:r>
              <a:rPr lang="en-US" dirty="0"/>
              <a:t>“QUOTATION.”</a:t>
            </a:r>
          </a:p>
          <a:p>
            <a:pPr lvl="1"/>
            <a:r>
              <a:rPr lang="en-US" dirty="0"/>
              <a:t> BOLD</a:t>
            </a:r>
          </a:p>
        </p:txBody>
      </p:sp>
      <p:sp>
        <p:nvSpPr>
          <p:cNvPr id="7" name="Freeform: Shape 6"/>
          <p:cNvSpPr/>
          <p:nvPr userDrawn="1"/>
        </p:nvSpPr>
        <p:spPr>
          <a:xfrm>
            <a:off x="129521" y="0"/>
            <a:ext cx="2749481" cy="1364786"/>
          </a:xfrm>
          <a:custGeom>
            <a:avLst/>
            <a:gdLst>
              <a:gd name="connsiteX0" fmla="*/ 0 w 4741280"/>
              <a:gd name="connsiteY0" fmla="*/ 0 h 2353474"/>
              <a:gd name="connsiteX1" fmla="*/ 4741280 w 4741280"/>
              <a:gd name="connsiteY1" fmla="*/ 0 h 2353474"/>
              <a:gd name="connsiteX2" fmla="*/ 4729949 w 4741280"/>
              <a:gd name="connsiteY2" fmla="*/ 224399 h 2353474"/>
              <a:gd name="connsiteX3" fmla="*/ 2370640 w 4741280"/>
              <a:gd name="connsiteY3" fmla="*/ 2353474 h 2353474"/>
              <a:gd name="connsiteX4" fmla="*/ 11331 w 4741280"/>
              <a:gd name="connsiteY4" fmla="*/ 224399 h 2353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41280" h="2353474">
                <a:moveTo>
                  <a:pt x="0" y="0"/>
                </a:moveTo>
                <a:lnTo>
                  <a:pt x="4741280" y="0"/>
                </a:lnTo>
                <a:lnTo>
                  <a:pt x="4729949" y="224399"/>
                </a:lnTo>
                <a:cubicBezTo>
                  <a:pt x="4608502" y="1420269"/>
                  <a:pt x="3598552" y="2353474"/>
                  <a:pt x="2370640" y="2353474"/>
                </a:cubicBezTo>
                <a:cubicBezTo>
                  <a:pt x="1142728" y="2353474"/>
                  <a:pt x="132779" y="1420269"/>
                  <a:pt x="11331" y="22439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sz="quarter" idx="14" hasCustomPrompt="1"/>
          </p:nvPr>
        </p:nvSpPr>
        <p:spPr>
          <a:xfrm>
            <a:off x="3865562" y="5276808"/>
            <a:ext cx="8097838" cy="369332"/>
          </a:xfrm>
        </p:spPr>
        <p:txBody>
          <a:bodyPr/>
          <a:lstStyle>
            <a:lvl1pPr algn="r">
              <a:spcBef>
                <a:spcPts val="0"/>
              </a:spcBef>
              <a:defRPr sz="2000">
                <a:solidFill>
                  <a:schemeClr val="bg1"/>
                </a:solidFill>
              </a:defRPr>
            </a:lvl1pPr>
            <a:lvl2pPr algn="r">
              <a:defRPr>
                <a:solidFill>
                  <a:schemeClr val="bg1"/>
                </a:solidFill>
              </a:defRPr>
            </a:lvl2pPr>
          </a:lstStyle>
          <a:p>
            <a:pPr lvl="0"/>
            <a:r>
              <a:rPr lang="en-US" dirty="0"/>
              <a:t>—Name and Company/Source goes here</a:t>
            </a:r>
          </a:p>
        </p:txBody>
      </p:sp>
    </p:spTree>
    <p:extLst>
      <p:ext uri="{BB962C8B-B14F-4D97-AF65-F5344CB8AC3E}">
        <p14:creationId xmlns:p14="http://schemas.microsoft.com/office/powerpoint/2010/main" val="3266280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Quote dark option CENTERED">
    <p:bg>
      <p:bgPr>
        <a:solidFill>
          <a:schemeClr val="tx1">
            <a:lumMod val="95000"/>
            <a:lumOff val="5000"/>
          </a:schemeClr>
        </a:solidFill>
        <a:effectLst/>
      </p:bgPr>
    </p:bg>
    <p:spTree>
      <p:nvGrpSpPr>
        <p:cNvPr id="1" name=""/>
        <p:cNvGrpSpPr/>
        <p:nvPr/>
      </p:nvGrpSpPr>
      <p:grpSpPr>
        <a:xfrm>
          <a:off x="0" y="0"/>
          <a:ext cx="0" cy="0"/>
          <a:chOff x="0" y="0"/>
          <a:chExt cx="0" cy="0"/>
        </a:xfrm>
      </p:grpSpPr>
      <p:sp>
        <p:nvSpPr>
          <p:cNvPr id="8" name="Text Placeholder 7"/>
          <p:cNvSpPr>
            <a:spLocks noGrp="1"/>
          </p:cNvSpPr>
          <p:nvPr>
            <p:ph type="body" sz="quarter" idx="13" hasCustomPrompt="1"/>
          </p:nvPr>
        </p:nvSpPr>
        <p:spPr>
          <a:xfrm>
            <a:off x="304800" y="2884235"/>
            <a:ext cx="11658600" cy="1089529"/>
          </a:xfrm>
        </p:spPr>
        <p:txBody>
          <a:bodyPr anchor="ctr"/>
          <a:lstStyle>
            <a:lvl1pPr algn="ctr">
              <a:spcBef>
                <a:spcPts val="0"/>
              </a:spcBef>
              <a:defRPr sz="3600" b="0" baseline="0">
                <a:gradFill>
                  <a:gsLst>
                    <a:gs pos="0">
                      <a:schemeClr val="accent1">
                        <a:lumMod val="5000"/>
                        <a:lumOff val="95000"/>
                      </a:schemeClr>
                    </a:gs>
                    <a:gs pos="100000">
                      <a:schemeClr val="bg1"/>
                    </a:gs>
                  </a:gsLst>
                  <a:lin ang="5400000" scaled="1"/>
                </a:gradFill>
              </a:defRPr>
            </a:lvl1pPr>
            <a:lvl2pPr algn="ctr">
              <a:spcBef>
                <a:spcPts val="0"/>
              </a:spcBef>
              <a:defRPr sz="3600" b="1">
                <a:gradFill>
                  <a:gsLst>
                    <a:gs pos="0">
                      <a:schemeClr val="accent1">
                        <a:lumMod val="5000"/>
                        <a:lumOff val="95000"/>
                      </a:schemeClr>
                    </a:gs>
                    <a:gs pos="100000">
                      <a:schemeClr val="bg1"/>
                    </a:gs>
                  </a:gsLst>
                  <a:lin ang="5400000" scaled="1"/>
                </a:gradFill>
                <a:latin typeface="+mn-lt"/>
              </a:defRPr>
            </a:lvl2pPr>
          </a:lstStyle>
          <a:p>
            <a:pPr lvl="0"/>
            <a:r>
              <a:rPr lang="en-US" dirty="0"/>
              <a:t>“QUOTATION.”</a:t>
            </a:r>
          </a:p>
          <a:p>
            <a:pPr lvl="1"/>
            <a:r>
              <a:rPr lang="en-US" dirty="0"/>
              <a:t>BOLD</a:t>
            </a:r>
          </a:p>
        </p:txBody>
      </p:sp>
      <p:sp>
        <p:nvSpPr>
          <p:cNvPr id="7" name="Freeform: Shape 6"/>
          <p:cNvSpPr/>
          <p:nvPr userDrawn="1"/>
        </p:nvSpPr>
        <p:spPr>
          <a:xfrm>
            <a:off x="129521" y="0"/>
            <a:ext cx="2749481" cy="1364786"/>
          </a:xfrm>
          <a:custGeom>
            <a:avLst/>
            <a:gdLst>
              <a:gd name="connsiteX0" fmla="*/ 0 w 4741280"/>
              <a:gd name="connsiteY0" fmla="*/ 0 h 2353474"/>
              <a:gd name="connsiteX1" fmla="*/ 4741280 w 4741280"/>
              <a:gd name="connsiteY1" fmla="*/ 0 h 2353474"/>
              <a:gd name="connsiteX2" fmla="*/ 4729949 w 4741280"/>
              <a:gd name="connsiteY2" fmla="*/ 224399 h 2353474"/>
              <a:gd name="connsiteX3" fmla="*/ 2370640 w 4741280"/>
              <a:gd name="connsiteY3" fmla="*/ 2353474 h 2353474"/>
              <a:gd name="connsiteX4" fmla="*/ 11331 w 4741280"/>
              <a:gd name="connsiteY4" fmla="*/ 224399 h 2353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41280" h="2353474">
                <a:moveTo>
                  <a:pt x="0" y="0"/>
                </a:moveTo>
                <a:lnTo>
                  <a:pt x="4741280" y="0"/>
                </a:lnTo>
                <a:lnTo>
                  <a:pt x="4729949" y="224399"/>
                </a:lnTo>
                <a:cubicBezTo>
                  <a:pt x="4608502" y="1420269"/>
                  <a:pt x="3598552" y="2353474"/>
                  <a:pt x="2370640" y="2353474"/>
                </a:cubicBezTo>
                <a:cubicBezTo>
                  <a:pt x="1142728" y="2353474"/>
                  <a:pt x="132779" y="1420269"/>
                  <a:pt x="11331" y="22439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sz="quarter" idx="14" hasCustomPrompt="1"/>
          </p:nvPr>
        </p:nvSpPr>
        <p:spPr>
          <a:xfrm>
            <a:off x="3865562" y="5276808"/>
            <a:ext cx="8097838" cy="369332"/>
          </a:xfrm>
        </p:spPr>
        <p:txBody>
          <a:bodyPr/>
          <a:lstStyle>
            <a:lvl1pPr algn="r">
              <a:spcBef>
                <a:spcPts val="0"/>
              </a:spcBef>
              <a:defRPr sz="2000">
                <a:solidFill>
                  <a:schemeClr val="bg1"/>
                </a:solidFill>
              </a:defRPr>
            </a:lvl1pPr>
            <a:lvl2pPr algn="r">
              <a:defRPr>
                <a:solidFill>
                  <a:schemeClr val="bg1"/>
                </a:solidFill>
              </a:defRPr>
            </a:lvl2pPr>
          </a:lstStyle>
          <a:p>
            <a:pPr lvl="0"/>
            <a:r>
              <a:rPr lang="en-US" dirty="0"/>
              <a:t>—Name and Company/Source goes here</a:t>
            </a:r>
          </a:p>
        </p:txBody>
      </p:sp>
    </p:spTree>
    <p:extLst>
      <p:ext uri="{BB962C8B-B14F-4D97-AF65-F5344CB8AC3E}">
        <p14:creationId xmlns:p14="http://schemas.microsoft.com/office/powerpoint/2010/main" val="30316313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Quote dark option FLUSH LEFT">
    <p:bg>
      <p:bgPr>
        <a:solidFill>
          <a:schemeClr val="tx2"/>
        </a:solidFill>
        <a:effectLst/>
      </p:bgPr>
    </p:bg>
    <p:spTree>
      <p:nvGrpSpPr>
        <p:cNvPr id="1" name=""/>
        <p:cNvGrpSpPr/>
        <p:nvPr/>
      </p:nvGrpSpPr>
      <p:grpSpPr>
        <a:xfrm>
          <a:off x="0" y="0"/>
          <a:ext cx="0" cy="0"/>
          <a:chOff x="0" y="0"/>
          <a:chExt cx="0" cy="0"/>
        </a:xfrm>
      </p:grpSpPr>
      <p:sp>
        <p:nvSpPr>
          <p:cNvPr id="8" name="Text Placeholder 7"/>
          <p:cNvSpPr>
            <a:spLocks noGrp="1"/>
          </p:cNvSpPr>
          <p:nvPr>
            <p:ph type="body" sz="quarter" idx="13" hasCustomPrompt="1"/>
          </p:nvPr>
        </p:nvSpPr>
        <p:spPr>
          <a:xfrm>
            <a:off x="304800" y="2884235"/>
            <a:ext cx="11658600" cy="1089529"/>
          </a:xfrm>
        </p:spPr>
        <p:txBody>
          <a:bodyPr anchor="ctr"/>
          <a:lstStyle>
            <a:lvl1pPr marL="231775" indent="-231775" algn="l">
              <a:spcBef>
                <a:spcPts val="0"/>
              </a:spcBef>
              <a:defRPr sz="3600" b="0" baseline="0">
                <a:gradFill>
                  <a:gsLst>
                    <a:gs pos="0">
                      <a:schemeClr val="accent1">
                        <a:lumMod val="5000"/>
                        <a:lumOff val="95000"/>
                      </a:schemeClr>
                    </a:gs>
                    <a:gs pos="100000">
                      <a:schemeClr val="bg1"/>
                    </a:gs>
                  </a:gsLst>
                  <a:lin ang="5400000" scaled="1"/>
                </a:gradFill>
              </a:defRPr>
            </a:lvl1pPr>
            <a:lvl2pPr marL="109538" indent="0" algn="l">
              <a:spcBef>
                <a:spcPts val="0"/>
              </a:spcBef>
              <a:defRPr sz="3600" b="1">
                <a:gradFill>
                  <a:gsLst>
                    <a:gs pos="0">
                      <a:schemeClr val="accent1">
                        <a:lumMod val="5000"/>
                        <a:lumOff val="95000"/>
                      </a:schemeClr>
                    </a:gs>
                    <a:gs pos="100000">
                      <a:schemeClr val="bg1"/>
                    </a:gs>
                  </a:gsLst>
                  <a:lin ang="5400000" scaled="1"/>
                </a:gradFill>
                <a:latin typeface="+mn-lt"/>
              </a:defRPr>
            </a:lvl2pPr>
          </a:lstStyle>
          <a:p>
            <a:pPr lvl="0"/>
            <a:r>
              <a:rPr lang="en-US" dirty="0"/>
              <a:t>“QUOTATION.”</a:t>
            </a:r>
          </a:p>
          <a:p>
            <a:pPr lvl="1"/>
            <a:r>
              <a:rPr lang="en-US" dirty="0"/>
              <a:t> BOLD</a:t>
            </a:r>
          </a:p>
        </p:txBody>
      </p:sp>
      <p:sp>
        <p:nvSpPr>
          <p:cNvPr id="7" name="Freeform: Shape 6"/>
          <p:cNvSpPr/>
          <p:nvPr userDrawn="1"/>
        </p:nvSpPr>
        <p:spPr>
          <a:xfrm>
            <a:off x="129521" y="0"/>
            <a:ext cx="2749481" cy="1364786"/>
          </a:xfrm>
          <a:custGeom>
            <a:avLst/>
            <a:gdLst>
              <a:gd name="connsiteX0" fmla="*/ 0 w 4741280"/>
              <a:gd name="connsiteY0" fmla="*/ 0 h 2353474"/>
              <a:gd name="connsiteX1" fmla="*/ 4741280 w 4741280"/>
              <a:gd name="connsiteY1" fmla="*/ 0 h 2353474"/>
              <a:gd name="connsiteX2" fmla="*/ 4729949 w 4741280"/>
              <a:gd name="connsiteY2" fmla="*/ 224399 h 2353474"/>
              <a:gd name="connsiteX3" fmla="*/ 2370640 w 4741280"/>
              <a:gd name="connsiteY3" fmla="*/ 2353474 h 2353474"/>
              <a:gd name="connsiteX4" fmla="*/ 11331 w 4741280"/>
              <a:gd name="connsiteY4" fmla="*/ 224399 h 2353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41280" h="2353474">
                <a:moveTo>
                  <a:pt x="0" y="0"/>
                </a:moveTo>
                <a:lnTo>
                  <a:pt x="4741280" y="0"/>
                </a:lnTo>
                <a:lnTo>
                  <a:pt x="4729949" y="224399"/>
                </a:lnTo>
                <a:cubicBezTo>
                  <a:pt x="4608502" y="1420269"/>
                  <a:pt x="3598552" y="2353474"/>
                  <a:pt x="2370640" y="2353474"/>
                </a:cubicBezTo>
                <a:cubicBezTo>
                  <a:pt x="1142728" y="2353474"/>
                  <a:pt x="132779" y="1420269"/>
                  <a:pt x="11331" y="22439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sz="quarter" idx="14" hasCustomPrompt="1"/>
          </p:nvPr>
        </p:nvSpPr>
        <p:spPr>
          <a:xfrm>
            <a:off x="3865562" y="5276808"/>
            <a:ext cx="8097838" cy="369332"/>
          </a:xfrm>
        </p:spPr>
        <p:txBody>
          <a:bodyPr/>
          <a:lstStyle>
            <a:lvl1pPr algn="r">
              <a:spcBef>
                <a:spcPts val="0"/>
              </a:spcBef>
              <a:defRPr sz="2000" b="0">
                <a:solidFill>
                  <a:schemeClr val="bg1"/>
                </a:solidFill>
              </a:defRPr>
            </a:lvl1pPr>
            <a:lvl2pPr algn="r">
              <a:defRPr>
                <a:solidFill>
                  <a:schemeClr val="bg1"/>
                </a:solidFill>
              </a:defRPr>
            </a:lvl2pPr>
          </a:lstStyle>
          <a:p>
            <a:pPr lvl="0"/>
            <a:r>
              <a:rPr lang="en-US" dirty="0"/>
              <a:t>—Name and Company/Source goes here</a:t>
            </a:r>
          </a:p>
        </p:txBody>
      </p:sp>
    </p:spTree>
    <p:extLst>
      <p:ext uri="{BB962C8B-B14F-4D97-AF65-F5344CB8AC3E}">
        <p14:creationId xmlns:p14="http://schemas.microsoft.com/office/powerpoint/2010/main" val="20757391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Quote light option CENTERED">
    <p:spTree>
      <p:nvGrpSpPr>
        <p:cNvPr id="1" name=""/>
        <p:cNvGrpSpPr/>
        <p:nvPr/>
      </p:nvGrpSpPr>
      <p:grpSpPr>
        <a:xfrm>
          <a:off x="0" y="0"/>
          <a:ext cx="0" cy="0"/>
          <a:chOff x="0" y="0"/>
          <a:chExt cx="0" cy="0"/>
        </a:xfrm>
      </p:grpSpPr>
      <p:sp>
        <p:nvSpPr>
          <p:cNvPr id="9" name="TextBox 8"/>
          <p:cNvSpPr txBox="1"/>
          <p:nvPr userDrawn="1"/>
        </p:nvSpPr>
        <p:spPr>
          <a:xfrm>
            <a:off x="5648960" y="419100"/>
            <a:ext cx="894080" cy="1862048"/>
          </a:xfrm>
          <a:prstGeom prst="rect">
            <a:avLst/>
          </a:prstGeom>
          <a:noFill/>
        </p:spPr>
        <p:txBody>
          <a:bodyPr wrap="square" rtlCol="0">
            <a:spAutoFit/>
          </a:bodyPr>
          <a:lstStyle/>
          <a:p>
            <a:r>
              <a:rPr lang="en-US" sz="11500" dirty="0">
                <a:solidFill>
                  <a:schemeClr val="accent4"/>
                </a:solidFill>
                <a:latin typeface="Arial Black" panose="020B0A04020102020204" pitchFamily="34" charset="0"/>
              </a:rPr>
              <a:t>“</a:t>
            </a:r>
            <a:endParaRPr lang="en-US" sz="2800" dirty="0">
              <a:solidFill>
                <a:schemeClr val="accent4"/>
              </a:solidFill>
            </a:endParaRPr>
          </a:p>
        </p:txBody>
      </p:sp>
      <p:sp>
        <p:nvSpPr>
          <p:cNvPr id="5" name="Text Placeholder 2"/>
          <p:cNvSpPr>
            <a:spLocks noGrp="1"/>
          </p:cNvSpPr>
          <p:nvPr>
            <p:ph type="body" sz="quarter" idx="14" hasCustomPrompt="1"/>
          </p:nvPr>
        </p:nvSpPr>
        <p:spPr>
          <a:xfrm>
            <a:off x="3408362" y="5335071"/>
            <a:ext cx="8097838" cy="369332"/>
          </a:xfrm>
        </p:spPr>
        <p:txBody>
          <a:bodyPr/>
          <a:lstStyle>
            <a:lvl1pPr algn="r">
              <a:spcBef>
                <a:spcPts val="0"/>
              </a:spcBef>
              <a:defRPr sz="2000">
                <a:solidFill>
                  <a:schemeClr val="tx2"/>
                </a:solidFill>
              </a:defRPr>
            </a:lvl1pPr>
            <a:lvl2pPr algn="r">
              <a:defRPr>
                <a:solidFill>
                  <a:schemeClr val="bg1"/>
                </a:solidFill>
              </a:defRPr>
            </a:lvl2pPr>
          </a:lstStyle>
          <a:p>
            <a:pPr lvl="0"/>
            <a:r>
              <a:rPr lang="en-US" dirty="0"/>
              <a:t>—Name and Company/Source goes here</a:t>
            </a:r>
          </a:p>
        </p:txBody>
      </p:sp>
      <p:sp>
        <p:nvSpPr>
          <p:cNvPr id="6" name="Text Placeholder 7"/>
          <p:cNvSpPr>
            <a:spLocks noGrp="1"/>
          </p:cNvSpPr>
          <p:nvPr>
            <p:ph type="body" sz="quarter" idx="13" hasCustomPrompt="1"/>
          </p:nvPr>
        </p:nvSpPr>
        <p:spPr>
          <a:xfrm>
            <a:off x="304800" y="2884235"/>
            <a:ext cx="11658600" cy="1089529"/>
          </a:xfrm>
        </p:spPr>
        <p:txBody>
          <a:bodyPr anchor="ctr"/>
          <a:lstStyle>
            <a:lvl1pPr algn="ctr">
              <a:spcBef>
                <a:spcPts val="0"/>
              </a:spcBef>
              <a:defRPr sz="3600" b="0" baseline="0">
                <a:solidFill>
                  <a:schemeClr val="tx1">
                    <a:lumMod val="75000"/>
                    <a:lumOff val="25000"/>
                  </a:schemeClr>
                </a:solidFill>
              </a:defRPr>
            </a:lvl1pPr>
            <a:lvl2pPr algn="ctr">
              <a:spcBef>
                <a:spcPts val="0"/>
              </a:spcBef>
              <a:defRPr sz="3600" b="1">
                <a:solidFill>
                  <a:schemeClr val="tx1">
                    <a:lumMod val="75000"/>
                    <a:lumOff val="25000"/>
                  </a:schemeClr>
                </a:solidFill>
                <a:latin typeface="+mn-lt"/>
              </a:defRPr>
            </a:lvl2pPr>
          </a:lstStyle>
          <a:p>
            <a:pPr lvl="0"/>
            <a:r>
              <a:rPr lang="en-US" dirty="0"/>
              <a:t>“QUOTATION.”</a:t>
            </a:r>
          </a:p>
          <a:p>
            <a:pPr lvl="1"/>
            <a:r>
              <a:rPr lang="en-US" dirty="0"/>
              <a:t>BOLD</a:t>
            </a:r>
          </a:p>
        </p:txBody>
      </p:sp>
      <p:sp>
        <p:nvSpPr>
          <p:cNvPr id="7" name="Slide Number Placeholder 7"/>
          <p:cNvSpPr>
            <a:spLocks noGrp="1"/>
          </p:cNvSpPr>
          <p:nvPr>
            <p:ph type="sldNum" sz="quarter" idx="4"/>
          </p:nvPr>
        </p:nvSpPr>
        <p:spPr>
          <a:xfrm>
            <a:off x="11668594" y="6484937"/>
            <a:ext cx="523406" cy="365125"/>
          </a:xfrm>
          <a:prstGeom prst="rect">
            <a:avLst/>
          </a:prstGeom>
        </p:spPr>
        <p:txBody>
          <a:bodyPr vert="horz" wrap="none" lIns="91440" tIns="45720" rIns="91440" bIns="45720" rtlCol="0" anchor="ctr"/>
          <a:lstStyle>
            <a:lvl1pPr algn="r">
              <a:defRPr sz="1200">
                <a:solidFill>
                  <a:schemeClr val="tx2"/>
                </a:solidFill>
              </a:defRPr>
            </a:lvl1pPr>
          </a:lstStyle>
          <a:p>
            <a:fld id="{4997E989-D798-4C62-8E93-3D2D613C2488}" type="slidenum">
              <a:rPr lang="en-US" smtClean="0"/>
              <a:pPr/>
              <a:t>‹#›</a:t>
            </a:fld>
            <a:endParaRPr lang="en-US"/>
          </a:p>
        </p:txBody>
      </p:sp>
    </p:spTree>
    <p:extLst>
      <p:ext uri="{BB962C8B-B14F-4D97-AF65-F5344CB8AC3E}">
        <p14:creationId xmlns:p14="http://schemas.microsoft.com/office/powerpoint/2010/main" val="24609228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dark Callout with small Non-bulleted">
    <p:bg>
      <p:bgPr>
        <a:solidFill>
          <a:schemeClr val="tx2"/>
        </a:solidFill>
        <a:effectLst/>
      </p:bgPr>
    </p:bg>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304800" y="2597273"/>
            <a:ext cx="4868985" cy="1643527"/>
          </a:xfrm>
        </p:spPr>
        <p:txBody>
          <a:bodyPr wrap="square" lIns="91440" rIns="91440">
            <a:spAutoFit/>
          </a:bodyPr>
          <a:lstStyle>
            <a:lvl1pPr marL="0" marR="0" indent="0" algn="l" defTabSz="914367" rtl="0" eaLnBrk="1" fontAlgn="auto" latinLnBrk="0" hangingPunct="1">
              <a:lnSpc>
                <a:spcPct val="90000"/>
              </a:lnSpc>
              <a:spcBef>
                <a:spcPts val="1200"/>
              </a:spcBef>
              <a:spcAft>
                <a:spcPts val="0"/>
              </a:spcAft>
              <a:buClr>
                <a:schemeClr val="tx1"/>
              </a:buClr>
              <a:buSzPct val="90000"/>
              <a:buFont typeface="Wingdings" pitchFamily="2" charset="2"/>
              <a:buNone/>
              <a:tabLst/>
              <a:defRPr lang="en-US" sz="2800" b="0" kern="1200" spc="0" baseline="0" dirty="0">
                <a:solidFill>
                  <a:schemeClr val="bg1"/>
                </a:solidFill>
                <a:latin typeface="+mj-lt"/>
                <a:ea typeface="+mn-ea"/>
                <a:cs typeface="+mn-cs"/>
              </a:defRPr>
            </a:lvl1pPr>
            <a:lvl2pPr marL="0" indent="0">
              <a:buNone/>
              <a:defRPr sz="1961"/>
            </a:lvl2pPr>
            <a:lvl3pPr marL="227209" indent="0">
              <a:buNone/>
              <a:tabLst/>
              <a:defRPr sz="1961"/>
            </a:lvl3pPr>
            <a:lvl4pPr marL="451306" indent="0">
              <a:buNone/>
              <a:defRPr/>
            </a:lvl4pPr>
            <a:lvl5pPr marL="672290" indent="0">
              <a:buNone/>
              <a:tabLst/>
              <a:defRPr/>
            </a:lvl5pPr>
          </a:lstStyle>
          <a:p>
            <a:r>
              <a:rPr lang="en-US" dirty="0"/>
              <a:t>A short introduction</a:t>
            </a:r>
            <a:br>
              <a:rPr lang="en-US" dirty="0"/>
            </a:br>
            <a:r>
              <a:rPr lang="en-US" dirty="0"/>
              <a:t>to the data, revealing</a:t>
            </a:r>
            <a:br>
              <a:rPr lang="en-US" dirty="0"/>
            </a:br>
            <a:r>
              <a:rPr lang="en-US" dirty="0"/>
              <a:t>points one at a time, will enhance comprehension.</a:t>
            </a:r>
          </a:p>
        </p:txBody>
      </p:sp>
      <p:sp>
        <p:nvSpPr>
          <p:cNvPr id="9" name="Text Placeholder 8"/>
          <p:cNvSpPr>
            <a:spLocks noGrp="1"/>
          </p:cNvSpPr>
          <p:nvPr>
            <p:ph type="body" sz="quarter" idx="11"/>
          </p:nvPr>
        </p:nvSpPr>
        <p:spPr>
          <a:xfrm>
            <a:off x="6096000" y="419100"/>
            <a:ext cx="5671764" cy="1843069"/>
          </a:xfrm>
        </p:spPr>
        <p:txBody>
          <a:bodyPr/>
          <a:lstStyle>
            <a:lvl1pPr marL="0" indent="0" algn="l">
              <a:buNone/>
              <a:defRPr sz="2200">
                <a:gradFill>
                  <a:gsLst>
                    <a:gs pos="15000">
                      <a:schemeClr val="bg1"/>
                    </a:gs>
                    <a:gs pos="47000">
                      <a:schemeClr val="bg1"/>
                    </a:gs>
                  </a:gsLst>
                  <a:lin ang="5400000" scaled="1"/>
                </a:gradFill>
                <a:latin typeface="+mn-lt"/>
              </a:defRPr>
            </a:lvl1pPr>
            <a:lvl2pPr marL="0" indent="0" algn="l">
              <a:buNone/>
              <a:defRPr sz="2000">
                <a:gradFill>
                  <a:gsLst>
                    <a:gs pos="15000">
                      <a:schemeClr val="bg1"/>
                    </a:gs>
                    <a:gs pos="47000">
                      <a:schemeClr val="bg1"/>
                    </a:gs>
                  </a:gsLst>
                  <a:lin ang="5400000" scaled="1"/>
                </a:gradFill>
                <a:latin typeface="+mn-lt"/>
              </a:defRPr>
            </a:lvl2pPr>
            <a:lvl3pPr marL="0" indent="0" algn="l">
              <a:buNone/>
              <a:defRPr sz="1800">
                <a:gradFill>
                  <a:gsLst>
                    <a:gs pos="15000">
                      <a:schemeClr val="bg1"/>
                    </a:gs>
                    <a:gs pos="47000">
                      <a:schemeClr val="bg1"/>
                    </a:gs>
                  </a:gsLst>
                  <a:lin ang="5400000" scaled="1"/>
                </a:gradFill>
                <a:latin typeface="+mn-lt"/>
              </a:defRPr>
            </a:lvl3pPr>
            <a:lvl4pPr marL="0" indent="0" algn="l">
              <a:buNone/>
              <a:defRPr sz="1600">
                <a:gradFill>
                  <a:gsLst>
                    <a:gs pos="15000">
                      <a:schemeClr val="bg1"/>
                    </a:gs>
                    <a:gs pos="47000">
                      <a:schemeClr val="bg1"/>
                    </a:gs>
                  </a:gsLst>
                  <a:lin ang="5400000" scaled="1"/>
                </a:gradFill>
                <a:latin typeface="+mn-lt"/>
              </a:defRPr>
            </a:lvl4pPr>
            <a:lvl5pPr marL="0" indent="0" algn="l">
              <a:buNone/>
              <a:defRPr sz="1600">
                <a:gradFill>
                  <a:gsLst>
                    <a:gs pos="15000">
                      <a:schemeClr val="bg1"/>
                    </a:gs>
                    <a:gs pos="47000">
                      <a:schemeClr val="bg1"/>
                    </a:gs>
                  </a:gsLst>
                  <a:lin ang="5400000" scaled="1"/>
                </a:gradFill>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Title 6"/>
          <p:cNvSpPr>
            <a:spLocks noGrp="1"/>
          </p:cNvSpPr>
          <p:nvPr>
            <p:ph type="title" hasCustomPrompt="1"/>
          </p:nvPr>
        </p:nvSpPr>
        <p:spPr>
          <a:xfrm>
            <a:off x="555244" y="0"/>
            <a:ext cx="4083304" cy="1357295"/>
          </a:xfrm>
          <a:prstGeom prst="rect">
            <a:avLst/>
          </a:prstGeom>
        </p:spPr>
        <p:txBody>
          <a:bodyPr lIns="146304" tIns="420624" rIns="146304" anchor="t" anchorCtr="0"/>
          <a:lstStyle>
            <a:lvl1pPr algn="ctr">
              <a:defRPr lang="en-US" sz="3200" b="0" kern="1200" spc="60" baseline="0" dirty="0">
                <a:solidFill>
                  <a:schemeClr val="bg1"/>
                </a:solidFill>
                <a:latin typeface="+mj-lt"/>
                <a:ea typeface="+mn-ea"/>
                <a:cs typeface="Segoe UI Semilight" panose="020B0402040204020203" pitchFamily="34" charset="0"/>
              </a:defRPr>
            </a:lvl1pPr>
          </a:lstStyle>
          <a:p>
            <a:pPr marL="0" lvl="0" indent="0" algn="ctr" defTabSz="914400" rtl="0" eaLnBrk="1" latinLnBrk="0" hangingPunct="1">
              <a:lnSpc>
                <a:spcPct val="90000"/>
              </a:lnSpc>
              <a:spcBef>
                <a:spcPts val="1000"/>
              </a:spcBef>
              <a:buFont typeface="Arial" panose="020B0604020202020204" pitchFamily="34" charset="0"/>
              <a:buNone/>
            </a:pPr>
            <a:r>
              <a:rPr lang="en-US" dirty="0"/>
              <a:t>Click to edit master title style</a:t>
            </a:r>
          </a:p>
        </p:txBody>
      </p:sp>
      <p:sp>
        <p:nvSpPr>
          <p:cNvPr id="12" name="Text Placeholder 8"/>
          <p:cNvSpPr>
            <a:spLocks noGrp="1"/>
          </p:cNvSpPr>
          <p:nvPr>
            <p:ph type="body" sz="quarter" idx="12"/>
          </p:nvPr>
        </p:nvSpPr>
        <p:spPr>
          <a:xfrm>
            <a:off x="6096000" y="2599498"/>
            <a:ext cx="5671764" cy="1843069"/>
          </a:xfrm>
        </p:spPr>
        <p:txBody>
          <a:bodyPr/>
          <a:lstStyle>
            <a:lvl1pPr marL="0" indent="0" algn="l">
              <a:buNone/>
              <a:defRPr sz="2200">
                <a:gradFill>
                  <a:gsLst>
                    <a:gs pos="15000">
                      <a:schemeClr val="bg1"/>
                    </a:gs>
                    <a:gs pos="47000">
                      <a:schemeClr val="bg1"/>
                    </a:gs>
                  </a:gsLst>
                  <a:lin ang="5400000" scaled="1"/>
                </a:gradFill>
                <a:latin typeface="+mn-lt"/>
              </a:defRPr>
            </a:lvl1pPr>
            <a:lvl2pPr marL="0" indent="0" algn="l">
              <a:buNone/>
              <a:defRPr sz="2000">
                <a:gradFill>
                  <a:gsLst>
                    <a:gs pos="15000">
                      <a:schemeClr val="bg1"/>
                    </a:gs>
                    <a:gs pos="47000">
                      <a:schemeClr val="bg1"/>
                    </a:gs>
                  </a:gsLst>
                  <a:lin ang="5400000" scaled="1"/>
                </a:gradFill>
                <a:latin typeface="+mn-lt"/>
              </a:defRPr>
            </a:lvl2pPr>
            <a:lvl3pPr marL="0" indent="0" algn="l">
              <a:buNone/>
              <a:defRPr sz="1800">
                <a:gradFill>
                  <a:gsLst>
                    <a:gs pos="15000">
                      <a:schemeClr val="bg1"/>
                    </a:gs>
                    <a:gs pos="47000">
                      <a:schemeClr val="bg1"/>
                    </a:gs>
                  </a:gsLst>
                  <a:lin ang="5400000" scaled="1"/>
                </a:gradFill>
                <a:latin typeface="+mn-lt"/>
              </a:defRPr>
            </a:lvl3pPr>
            <a:lvl4pPr marL="0" indent="0" algn="l">
              <a:buNone/>
              <a:defRPr sz="1600">
                <a:gradFill>
                  <a:gsLst>
                    <a:gs pos="15000">
                      <a:schemeClr val="bg1"/>
                    </a:gs>
                    <a:gs pos="47000">
                      <a:schemeClr val="bg1"/>
                    </a:gs>
                  </a:gsLst>
                  <a:lin ang="5400000" scaled="1"/>
                </a:gradFill>
                <a:latin typeface="+mn-lt"/>
              </a:defRPr>
            </a:lvl4pPr>
            <a:lvl5pPr marL="0" indent="0" algn="l">
              <a:buNone/>
              <a:defRPr sz="1600">
                <a:gradFill>
                  <a:gsLst>
                    <a:gs pos="15000">
                      <a:schemeClr val="bg1"/>
                    </a:gs>
                    <a:gs pos="47000">
                      <a:schemeClr val="bg1"/>
                    </a:gs>
                  </a:gsLst>
                  <a:lin ang="5400000" scaled="1"/>
                </a:gradFill>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Text Placeholder 8"/>
          <p:cNvSpPr>
            <a:spLocks noGrp="1"/>
          </p:cNvSpPr>
          <p:nvPr>
            <p:ph type="body" sz="quarter" idx="13"/>
          </p:nvPr>
        </p:nvSpPr>
        <p:spPr>
          <a:xfrm>
            <a:off x="6096000" y="4779896"/>
            <a:ext cx="5671764" cy="1843069"/>
          </a:xfrm>
        </p:spPr>
        <p:txBody>
          <a:bodyPr/>
          <a:lstStyle>
            <a:lvl1pPr marL="0" indent="0" algn="l">
              <a:buNone/>
              <a:defRPr sz="2200">
                <a:gradFill>
                  <a:gsLst>
                    <a:gs pos="15000">
                      <a:schemeClr val="bg1"/>
                    </a:gs>
                    <a:gs pos="47000">
                      <a:schemeClr val="bg1"/>
                    </a:gs>
                  </a:gsLst>
                  <a:lin ang="5400000" scaled="1"/>
                </a:gradFill>
                <a:latin typeface="+mn-lt"/>
              </a:defRPr>
            </a:lvl1pPr>
            <a:lvl2pPr marL="0" indent="0" algn="l">
              <a:buNone/>
              <a:defRPr sz="2000">
                <a:gradFill>
                  <a:gsLst>
                    <a:gs pos="15000">
                      <a:schemeClr val="bg1"/>
                    </a:gs>
                    <a:gs pos="47000">
                      <a:schemeClr val="bg1"/>
                    </a:gs>
                  </a:gsLst>
                  <a:lin ang="5400000" scaled="1"/>
                </a:gradFill>
                <a:latin typeface="+mn-lt"/>
              </a:defRPr>
            </a:lvl2pPr>
            <a:lvl3pPr marL="0" indent="0" algn="l">
              <a:buNone/>
              <a:defRPr sz="1800">
                <a:gradFill>
                  <a:gsLst>
                    <a:gs pos="15000">
                      <a:schemeClr val="bg1"/>
                    </a:gs>
                    <a:gs pos="47000">
                      <a:schemeClr val="bg1"/>
                    </a:gs>
                  </a:gsLst>
                  <a:lin ang="5400000" scaled="1"/>
                </a:gradFill>
                <a:latin typeface="+mn-lt"/>
              </a:defRPr>
            </a:lvl3pPr>
            <a:lvl4pPr marL="0" indent="0" algn="l">
              <a:buNone/>
              <a:defRPr sz="1600">
                <a:gradFill>
                  <a:gsLst>
                    <a:gs pos="15000">
                      <a:schemeClr val="bg1"/>
                    </a:gs>
                    <a:gs pos="47000">
                      <a:schemeClr val="bg1"/>
                    </a:gs>
                  </a:gsLst>
                  <a:lin ang="5400000" scaled="1"/>
                </a:gradFill>
                <a:latin typeface="+mn-lt"/>
              </a:defRPr>
            </a:lvl4pPr>
            <a:lvl5pPr marL="0" indent="0" algn="l">
              <a:buNone/>
              <a:defRPr sz="1600">
                <a:gradFill>
                  <a:gsLst>
                    <a:gs pos="15000">
                      <a:schemeClr val="bg1"/>
                    </a:gs>
                    <a:gs pos="47000">
                      <a:schemeClr val="bg1"/>
                    </a:gs>
                  </a:gsLst>
                  <a:lin ang="5400000" scaled="1"/>
                </a:gradFill>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Slide Number Placeholder 7"/>
          <p:cNvSpPr>
            <a:spLocks noGrp="1"/>
          </p:cNvSpPr>
          <p:nvPr>
            <p:ph type="sldNum" sz="quarter" idx="4"/>
          </p:nvPr>
        </p:nvSpPr>
        <p:spPr>
          <a:xfrm>
            <a:off x="11668594" y="6484937"/>
            <a:ext cx="523406" cy="365125"/>
          </a:xfrm>
          <a:prstGeom prst="rect">
            <a:avLst/>
          </a:prstGeom>
        </p:spPr>
        <p:txBody>
          <a:bodyPr vert="horz" wrap="none" lIns="91440" tIns="45720" rIns="91440" bIns="45720" rtlCol="0" anchor="ctr"/>
          <a:lstStyle>
            <a:lvl1pPr algn="r">
              <a:defRPr sz="1200">
                <a:solidFill>
                  <a:schemeClr val="bg1"/>
                </a:solidFill>
              </a:defRPr>
            </a:lvl1pPr>
          </a:lstStyle>
          <a:p>
            <a:fld id="{4997E989-D798-4C62-8E93-3D2D613C2488}" type="slidenum">
              <a:rPr lang="en-US" smtClean="0"/>
              <a:pPr/>
              <a:t>‹#›</a:t>
            </a:fld>
            <a:endParaRPr lang="en-US"/>
          </a:p>
        </p:txBody>
      </p:sp>
    </p:spTree>
    <p:extLst>
      <p:ext uri="{BB962C8B-B14F-4D97-AF65-F5344CB8AC3E}">
        <p14:creationId xmlns:p14="http://schemas.microsoft.com/office/powerpoint/2010/main" val="30292006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4_Callout with small Non-bulleted">
    <p:spTree>
      <p:nvGrpSpPr>
        <p:cNvPr id="1" name=""/>
        <p:cNvGrpSpPr/>
        <p:nvPr/>
      </p:nvGrpSpPr>
      <p:grpSpPr>
        <a:xfrm>
          <a:off x="0" y="0"/>
          <a:ext cx="0" cy="0"/>
          <a:chOff x="0" y="0"/>
          <a:chExt cx="0" cy="0"/>
        </a:xfrm>
      </p:grpSpPr>
      <p:sp>
        <p:nvSpPr>
          <p:cNvPr id="14" name="Freeform: Shape 13"/>
          <p:cNvSpPr/>
          <p:nvPr userDrawn="1"/>
        </p:nvSpPr>
        <p:spPr>
          <a:xfrm>
            <a:off x="129521" y="0"/>
            <a:ext cx="4741280" cy="2353474"/>
          </a:xfrm>
          <a:custGeom>
            <a:avLst/>
            <a:gdLst>
              <a:gd name="connsiteX0" fmla="*/ 0 w 4741280"/>
              <a:gd name="connsiteY0" fmla="*/ 0 h 2353474"/>
              <a:gd name="connsiteX1" fmla="*/ 4741280 w 4741280"/>
              <a:gd name="connsiteY1" fmla="*/ 0 h 2353474"/>
              <a:gd name="connsiteX2" fmla="*/ 4729949 w 4741280"/>
              <a:gd name="connsiteY2" fmla="*/ 224399 h 2353474"/>
              <a:gd name="connsiteX3" fmla="*/ 2370640 w 4741280"/>
              <a:gd name="connsiteY3" fmla="*/ 2353474 h 2353474"/>
              <a:gd name="connsiteX4" fmla="*/ 11331 w 4741280"/>
              <a:gd name="connsiteY4" fmla="*/ 224399 h 2353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41280" h="2353474">
                <a:moveTo>
                  <a:pt x="0" y="0"/>
                </a:moveTo>
                <a:lnTo>
                  <a:pt x="4741280" y="0"/>
                </a:lnTo>
                <a:lnTo>
                  <a:pt x="4729949" y="224399"/>
                </a:lnTo>
                <a:cubicBezTo>
                  <a:pt x="4608502" y="1420269"/>
                  <a:pt x="3598552" y="2353474"/>
                  <a:pt x="2370640" y="2353474"/>
                </a:cubicBezTo>
                <a:cubicBezTo>
                  <a:pt x="1142728" y="2353474"/>
                  <a:pt x="132779" y="1420269"/>
                  <a:pt x="11331" y="224399"/>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quarter" idx="10" hasCustomPrompt="1"/>
          </p:nvPr>
        </p:nvSpPr>
        <p:spPr>
          <a:xfrm>
            <a:off x="304800" y="2472751"/>
            <a:ext cx="4566001" cy="1643527"/>
          </a:xfrm>
        </p:spPr>
        <p:txBody>
          <a:bodyPr wrap="square" lIns="91440" rIns="91440">
            <a:spAutoFit/>
          </a:bodyPr>
          <a:lstStyle>
            <a:lvl1pPr marL="0" marR="0" indent="0" algn="l" defTabSz="914367" rtl="0" eaLnBrk="1" fontAlgn="auto" latinLnBrk="0" hangingPunct="1">
              <a:lnSpc>
                <a:spcPct val="90000"/>
              </a:lnSpc>
              <a:spcBef>
                <a:spcPts val="1200"/>
              </a:spcBef>
              <a:spcAft>
                <a:spcPts val="0"/>
              </a:spcAft>
              <a:buClr>
                <a:schemeClr val="tx1"/>
              </a:buClr>
              <a:buSzPct val="90000"/>
              <a:buFont typeface="Wingdings" pitchFamily="2" charset="2"/>
              <a:buNone/>
              <a:tabLst/>
              <a:defRPr lang="en-US" sz="2800" b="0" kern="1200" spc="0" baseline="0" dirty="0">
                <a:gradFill>
                  <a:gsLst>
                    <a:gs pos="15000">
                      <a:schemeClr val="tx2"/>
                    </a:gs>
                    <a:gs pos="47000">
                      <a:schemeClr val="tx2"/>
                    </a:gs>
                  </a:gsLst>
                  <a:lin ang="5400000" scaled="1"/>
                </a:gradFill>
                <a:latin typeface="+mj-lt"/>
                <a:ea typeface="+mn-ea"/>
                <a:cs typeface="+mn-cs"/>
              </a:defRPr>
            </a:lvl1pPr>
            <a:lvl2pPr marL="0" indent="0">
              <a:buNone/>
              <a:defRPr sz="1961"/>
            </a:lvl2pPr>
            <a:lvl3pPr marL="227209" indent="0">
              <a:buNone/>
              <a:tabLst/>
              <a:defRPr sz="1961"/>
            </a:lvl3pPr>
            <a:lvl4pPr marL="451306" indent="0">
              <a:buNone/>
              <a:defRPr/>
            </a:lvl4pPr>
            <a:lvl5pPr marL="672290" indent="0">
              <a:buNone/>
              <a:tabLst/>
              <a:defRPr/>
            </a:lvl5pPr>
          </a:lstStyle>
          <a:p>
            <a:r>
              <a:rPr lang="en-US" dirty="0"/>
              <a:t>A short introduction</a:t>
            </a:r>
            <a:br>
              <a:rPr lang="en-US" dirty="0"/>
            </a:br>
            <a:r>
              <a:rPr lang="en-US" dirty="0"/>
              <a:t>to the data, revealing</a:t>
            </a:r>
            <a:br>
              <a:rPr lang="en-US" dirty="0"/>
            </a:br>
            <a:r>
              <a:rPr lang="en-US" dirty="0"/>
              <a:t>points one at a time, will enhance comprehension.</a:t>
            </a:r>
          </a:p>
        </p:txBody>
      </p:sp>
      <p:sp>
        <p:nvSpPr>
          <p:cNvPr id="9" name="Text Placeholder 8"/>
          <p:cNvSpPr>
            <a:spLocks noGrp="1"/>
          </p:cNvSpPr>
          <p:nvPr>
            <p:ph type="body" sz="quarter" idx="11"/>
          </p:nvPr>
        </p:nvSpPr>
        <p:spPr>
          <a:xfrm>
            <a:off x="6096000" y="419100"/>
            <a:ext cx="5671764" cy="1705723"/>
          </a:xfrm>
        </p:spPr>
        <p:txBody>
          <a:bodyPr/>
          <a:lstStyle>
            <a:lvl1pPr marL="0" indent="0" algn="l">
              <a:buNone/>
              <a:defRPr sz="2200">
                <a:latin typeface="+mn-lt"/>
              </a:defRPr>
            </a:lvl1pPr>
            <a:lvl2pPr marL="0" indent="0" algn="l">
              <a:buNone/>
              <a:defRPr sz="1765">
                <a:latin typeface="+mn-lt"/>
              </a:defRPr>
            </a:lvl2pPr>
            <a:lvl3pPr marL="0" indent="0" algn="l">
              <a:buNone/>
              <a:defRPr sz="1568">
                <a:latin typeface="+mn-lt"/>
              </a:defRPr>
            </a:lvl3pPr>
            <a:lvl4pPr marL="0" indent="0" algn="l">
              <a:buNone/>
              <a:defRPr sz="1372">
                <a:latin typeface="+mn-lt"/>
              </a:defRPr>
            </a:lvl4pPr>
            <a:lvl5pPr marL="0" indent="0" algn="l">
              <a:buNone/>
              <a:defRPr sz="1372">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Slide Number Placeholder 5"/>
          <p:cNvSpPr>
            <a:spLocks noGrp="1"/>
          </p:cNvSpPr>
          <p:nvPr>
            <p:ph type="sldNum" sz="quarter" idx="4"/>
          </p:nvPr>
        </p:nvSpPr>
        <p:spPr>
          <a:xfrm>
            <a:off x="11750600" y="6484937"/>
            <a:ext cx="425600" cy="365125"/>
          </a:xfrm>
          <a:prstGeom prst="rect">
            <a:avLst/>
          </a:prstGeom>
        </p:spPr>
        <p:txBody>
          <a:bodyPr vert="horz" lIns="91440" tIns="45720" rIns="91440" bIns="45720" rtlCol="0" anchor="ctr"/>
          <a:lstStyle>
            <a:lvl1pPr algn="r">
              <a:defRPr sz="1100">
                <a:solidFill>
                  <a:schemeClr val="tx2"/>
                </a:solidFill>
              </a:defRPr>
            </a:lvl1pPr>
          </a:lstStyle>
          <a:p>
            <a:fld id="{5AE1514C-5E56-4738-A1FF-4B1CFD2A3E36}" type="slidenum">
              <a:rPr lang="en-US" smtClean="0"/>
              <a:pPr/>
              <a:t>‹#›</a:t>
            </a:fld>
            <a:endParaRPr lang="en-US"/>
          </a:p>
        </p:txBody>
      </p:sp>
      <p:sp>
        <p:nvSpPr>
          <p:cNvPr id="7" name="Title 6"/>
          <p:cNvSpPr>
            <a:spLocks noGrp="1"/>
          </p:cNvSpPr>
          <p:nvPr>
            <p:ph type="title" hasCustomPrompt="1"/>
          </p:nvPr>
        </p:nvSpPr>
        <p:spPr>
          <a:xfrm>
            <a:off x="555244" y="0"/>
            <a:ext cx="4083304" cy="1926336"/>
          </a:xfrm>
          <a:prstGeom prst="rect">
            <a:avLst/>
          </a:prstGeom>
        </p:spPr>
        <p:txBody>
          <a:bodyPr lIns="146304" tIns="420624" rIns="146304" anchor="t" anchorCtr="0"/>
          <a:lstStyle>
            <a:lvl1pPr>
              <a:defRPr lang="en-US" sz="3200" b="0" kern="1200" spc="60" baseline="0" dirty="0">
                <a:solidFill>
                  <a:schemeClr val="bg1"/>
                </a:solidFill>
                <a:latin typeface="+mj-lt"/>
                <a:ea typeface="+mn-ea"/>
                <a:cs typeface="Segoe UI Semilight" panose="020B0402040204020203" pitchFamily="34" charset="0"/>
              </a:defRPr>
            </a:lvl1pPr>
          </a:lstStyle>
          <a:p>
            <a:pPr marL="0" lvl="0" indent="0" algn="ctr" defTabSz="914400" rtl="0" eaLnBrk="1" latinLnBrk="0" hangingPunct="1">
              <a:lnSpc>
                <a:spcPct val="90000"/>
              </a:lnSpc>
              <a:spcBef>
                <a:spcPts val="1000"/>
              </a:spcBef>
              <a:buFont typeface="Arial" panose="020B0604020202020204" pitchFamily="34" charset="0"/>
              <a:buNone/>
            </a:pPr>
            <a:r>
              <a:rPr lang="en-US" dirty="0"/>
              <a:t>Click to edit master title style</a:t>
            </a:r>
          </a:p>
        </p:txBody>
      </p:sp>
      <p:sp>
        <p:nvSpPr>
          <p:cNvPr id="12" name="Text Placeholder 8"/>
          <p:cNvSpPr>
            <a:spLocks noGrp="1"/>
          </p:cNvSpPr>
          <p:nvPr>
            <p:ph type="body" sz="quarter" idx="12"/>
          </p:nvPr>
        </p:nvSpPr>
        <p:spPr>
          <a:xfrm>
            <a:off x="6096000" y="2697329"/>
            <a:ext cx="5671764" cy="1705723"/>
          </a:xfrm>
        </p:spPr>
        <p:txBody>
          <a:bodyPr/>
          <a:lstStyle>
            <a:lvl1pPr marL="0" indent="0" algn="l">
              <a:buNone/>
              <a:defRPr sz="2200">
                <a:latin typeface="+mn-lt"/>
              </a:defRPr>
            </a:lvl1pPr>
            <a:lvl2pPr marL="0" indent="0" algn="l">
              <a:buNone/>
              <a:defRPr sz="1765">
                <a:latin typeface="+mn-lt"/>
              </a:defRPr>
            </a:lvl2pPr>
            <a:lvl3pPr marL="0" indent="0" algn="l">
              <a:buNone/>
              <a:defRPr sz="1568">
                <a:latin typeface="+mn-lt"/>
              </a:defRPr>
            </a:lvl3pPr>
            <a:lvl4pPr marL="0" indent="0" algn="l">
              <a:buNone/>
              <a:defRPr sz="1372">
                <a:latin typeface="+mn-lt"/>
              </a:defRPr>
            </a:lvl4pPr>
            <a:lvl5pPr marL="0" indent="0" algn="l">
              <a:buNone/>
              <a:defRPr sz="1372">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Text Placeholder 8"/>
          <p:cNvSpPr>
            <a:spLocks noGrp="1"/>
          </p:cNvSpPr>
          <p:nvPr>
            <p:ph type="body" sz="quarter" idx="13"/>
          </p:nvPr>
        </p:nvSpPr>
        <p:spPr>
          <a:xfrm>
            <a:off x="6096000" y="4975558"/>
            <a:ext cx="5671764" cy="1705723"/>
          </a:xfrm>
        </p:spPr>
        <p:txBody>
          <a:bodyPr/>
          <a:lstStyle>
            <a:lvl1pPr marL="0" indent="0" algn="l">
              <a:buNone/>
              <a:defRPr sz="2200">
                <a:latin typeface="+mn-lt"/>
              </a:defRPr>
            </a:lvl1pPr>
            <a:lvl2pPr marL="0" indent="0" algn="l">
              <a:buNone/>
              <a:defRPr sz="1765">
                <a:latin typeface="+mn-lt"/>
              </a:defRPr>
            </a:lvl2pPr>
            <a:lvl3pPr marL="0" indent="0" algn="l">
              <a:buNone/>
              <a:defRPr sz="1568">
                <a:latin typeface="+mn-lt"/>
              </a:defRPr>
            </a:lvl3pPr>
            <a:lvl4pPr marL="0" indent="0" algn="l">
              <a:buNone/>
              <a:defRPr sz="1372">
                <a:latin typeface="+mn-lt"/>
              </a:defRPr>
            </a:lvl4pPr>
            <a:lvl5pPr marL="0" indent="0" algn="l">
              <a:buNone/>
              <a:defRPr sz="1372">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660674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50"/>
                                        <p:tgtEl>
                                          <p:spTgt spid="4">
                                            <p:txEl>
                                              <p:pRg st="0" end="0"/>
                                            </p:txEl>
                                          </p:spTgt>
                                        </p:tgtEl>
                                      </p:cBhvr>
                                    </p:animEffect>
                                  </p:childTnLst>
                                </p:cTn>
                              </p:par>
                              <p:par>
                                <p:cTn id="8" presetID="63" presetClass="path" presetSubtype="0" accel="50000" decel="50000" fill="hold" grpId="1" nodeType="withEffect">
                                  <p:stCondLst>
                                    <p:cond delay="0"/>
                                  </p:stCondLst>
                                  <p:childTnLst>
                                    <p:animMotion origin="layout" path="M -4.375E-6 -4.07407E-6 L 0.03178 0.00047 " pathEditMode="relative" rAng="0" ptsTypes="AA">
                                      <p:cBhvr>
                                        <p:cTn id="9" dur="750" fill="hold"/>
                                        <p:tgtEl>
                                          <p:spTgt spid="4">
                                            <p:txEl>
                                              <p:pRg st="0" end="0"/>
                                            </p:txEl>
                                          </p:spTgt>
                                        </p:tgtEl>
                                        <p:attrNameLst>
                                          <p:attrName>ppt_x</p:attrName>
                                          <p:attrName>ppt_y</p:attrName>
                                        </p:attrNameLst>
                                      </p:cBhvr>
                                      <p:rCtr x="1589" y="2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4" grpId="1" build="p">
        <p:tmplLst>
          <p:tmpl lvl="1">
            <p:tnLst>
              <p:par>
                <p:cTn presetID="63" presetClass="path" presetSubtype="0" accel="50000" decel="50000" fill="hold" nodeType="withEffect">
                  <p:stCondLst>
                    <p:cond delay="0"/>
                  </p:stCondLst>
                  <p:childTnLst>
                    <p:animMotion origin="layout" path="M -4.375E-6 -4.07407E-6 L 0.03178 0.00047 " pathEditMode="relative" rAng="0" ptsTypes="AA">
                      <p:cBhvr>
                        <p:cTn dur="750" fill="hold"/>
                        <p:tgtEl>
                          <p:spTgt spid="4"/>
                        </p:tgtEl>
                        <p:attrNameLst>
                          <p:attrName>ppt_x</p:attrName>
                          <p:attrName>ppt_y</p:attrName>
                        </p:attrNameLst>
                      </p:cBhvr>
                      <p:rCtr x="1589" y="23"/>
                    </p:animMotion>
                  </p:childTnLst>
                </p:cTn>
              </p:par>
            </p:tnLst>
          </p:tmpl>
        </p:tmplLst>
      </p:bldP>
    </p:bld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7_Callout with small Non-bulleted">
    <p:spTree>
      <p:nvGrpSpPr>
        <p:cNvPr id="1" name=""/>
        <p:cNvGrpSpPr/>
        <p:nvPr/>
      </p:nvGrpSpPr>
      <p:grpSpPr>
        <a:xfrm>
          <a:off x="0" y="0"/>
          <a:ext cx="0" cy="0"/>
          <a:chOff x="0" y="0"/>
          <a:chExt cx="0" cy="0"/>
        </a:xfrm>
      </p:grpSpPr>
      <p:sp>
        <p:nvSpPr>
          <p:cNvPr id="14" name="Freeform: Shape 13"/>
          <p:cNvSpPr/>
          <p:nvPr userDrawn="1"/>
        </p:nvSpPr>
        <p:spPr>
          <a:xfrm>
            <a:off x="129521" y="0"/>
            <a:ext cx="4741280" cy="2353474"/>
          </a:xfrm>
          <a:custGeom>
            <a:avLst/>
            <a:gdLst>
              <a:gd name="connsiteX0" fmla="*/ 0 w 4741280"/>
              <a:gd name="connsiteY0" fmla="*/ 0 h 2353474"/>
              <a:gd name="connsiteX1" fmla="*/ 4741280 w 4741280"/>
              <a:gd name="connsiteY1" fmla="*/ 0 h 2353474"/>
              <a:gd name="connsiteX2" fmla="*/ 4729949 w 4741280"/>
              <a:gd name="connsiteY2" fmla="*/ 224399 h 2353474"/>
              <a:gd name="connsiteX3" fmla="*/ 2370640 w 4741280"/>
              <a:gd name="connsiteY3" fmla="*/ 2353474 h 2353474"/>
              <a:gd name="connsiteX4" fmla="*/ 11331 w 4741280"/>
              <a:gd name="connsiteY4" fmla="*/ 224399 h 2353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41280" h="2353474">
                <a:moveTo>
                  <a:pt x="0" y="0"/>
                </a:moveTo>
                <a:lnTo>
                  <a:pt x="4741280" y="0"/>
                </a:lnTo>
                <a:lnTo>
                  <a:pt x="4729949" y="224399"/>
                </a:lnTo>
                <a:cubicBezTo>
                  <a:pt x="4608502" y="1420269"/>
                  <a:pt x="3598552" y="2353474"/>
                  <a:pt x="2370640" y="2353474"/>
                </a:cubicBezTo>
                <a:cubicBezTo>
                  <a:pt x="1142728" y="2353474"/>
                  <a:pt x="132779" y="1420269"/>
                  <a:pt x="11331" y="224399"/>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quarter" idx="10" hasCustomPrompt="1"/>
          </p:nvPr>
        </p:nvSpPr>
        <p:spPr>
          <a:xfrm>
            <a:off x="6096000" y="431800"/>
            <a:ext cx="5371038" cy="1830245"/>
          </a:xfrm>
        </p:spPr>
        <p:txBody>
          <a:bodyPr wrap="square" lIns="146304" rIns="146304">
            <a:spAutoFit/>
          </a:bodyPr>
          <a:lstStyle>
            <a:lvl1pPr marL="0" marR="0" indent="0" algn="l" defTabSz="914367" rtl="0" eaLnBrk="1" fontAlgn="auto" latinLnBrk="0" hangingPunct="1">
              <a:lnSpc>
                <a:spcPct val="90000"/>
              </a:lnSpc>
              <a:spcBef>
                <a:spcPts val="1200"/>
              </a:spcBef>
              <a:spcAft>
                <a:spcPts val="0"/>
              </a:spcAft>
              <a:buClr>
                <a:schemeClr val="tx1"/>
              </a:buClr>
              <a:buSzPct val="90000"/>
              <a:buFont typeface="Wingdings" pitchFamily="2" charset="2"/>
              <a:buNone/>
              <a:tabLst/>
              <a:defRPr lang="en-US" sz="3137" kern="1200" spc="0" baseline="0" dirty="0">
                <a:gradFill>
                  <a:gsLst>
                    <a:gs pos="15000">
                      <a:schemeClr val="tx2"/>
                    </a:gs>
                    <a:gs pos="47000">
                      <a:schemeClr val="tx2"/>
                    </a:gs>
                  </a:gsLst>
                  <a:lin ang="5400000" scaled="1"/>
                </a:gradFill>
                <a:latin typeface="+mj-lt"/>
                <a:ea typeface="+mn-ea"/>
                <a:cs typeface="+mn-cs"/>
              </a:defRPr>
            </a:lvl1pPr>
            <a:lvl2pPr marL="0" indent="0">
              <a:buNone/>
              <a:defRPr sz="1961"/>
            </a:lvl2pPr>
            <a:lvl3pPr marL="227209" indent="0">
              <a:buNone/>
              <a:tabLst/>
              <a:defRPr sz="1961"/>
            </a:lvl3pPr>
            <a:lvl4pPr marL="451306" indent="0">
              <a:buNone/>
              <a:defRPr/>
            </a:lvl4pPr>
            <a:lvl5pPr marL="672290" indent="0">
              <a:buNone/>
              <a:tabLst/>
              <a:defRPr/>
            </a:lvl5pPr>
          </a:lstStyle>
          <a:p>
            <a:r>
              <a:rPr lang="en-US" dirty="0"/>
              <a:t>A short introduction</a:t>
            </a:r>
            <a:br>
              <a:rPr lang="en-US" dirty="0"/>
            </a:br>
            <a:r>
              <a:rPr lang="en-US" dirty="0"/>
              <a:t>to the data, revealing</a:t>
            </a:r>
            <a:br>
              <a:rPr lang="en-US" dirty="0"/>
            </a:br>
            <a:r>
              <a:rPr lang="en-US" dirty="0"/>
              <a:t>points one at a time, will enhance comprehension.</a:t>
            </a:r>
          </a:p>
        </p:txBody>
      </p:sp>
      <p:sp>
        <p:nvSpPr>
          <p:cNvPr id="9" name="Text Placeholder 8"/>
          <p:cNvSpPr>
            <a:spLocks noGrp="1"/>
          </p:cNvSpPr>
          <p:nvPr>
            <p:ph type="body" sz="quarter" idx="11"/>
          </p:nvPr>
        </p:nvSpPr>
        <p:spPr>
          <a:xfrm>
            <a:off x="293687" y="3436331"/>
            <a:ext cx="2286000" cy="1802032"/>
          </a:xfrm>
        </p:spPr>
        <p:txBody>
          <a:bodyPr lIns="182880" tIns="146304" rIns="182880"/>
          <a:lstStyle>
            <a:lvl1pPr marL="0" indent="0" algn="l">
              <a:buNone/>
              <a:defRPr sz="1600" b="1">
                <a:latin typeface="+mn-lt"/>
              </a:defRPr>
            </a:lvl1pPr>
            <a:lvl2pPr marL="0" indent="0" algn="l">
              <a:buNone/>
              <a:defRPr lang="en-US" sz="1400" b="0" kern="1200" dirty="0">
                <a:solidFill>
                  <a:schemeClr val="tx1"/>
                </a:solidFill>
                <a:latin typeface="+mn-lt"/>
                <a:ea typeface="+mn-ea"/>
                <a:cs typeface="+mn-cs"/>
              </a:defRPr>
            </a:lvl2pPr>
            <a:lvl3pPr marL="0" indent="0" algn="l">
              <a:buNone/>
              <a:defRPr sz="1200">
                <a:latin typeface="+mn-lt"/>
              </a:defRPr>
            </a:lvl3pPr>
            <a:lvl4pPr marL="0" indent="0" algn="l">
              <a:buNone/>
              <a:defRPr sz="1100">
                <a:latin typeface="+mn-lt"/>
              </a:defRPr>
            </a:lvl4pPr>
            <a:lvl5pPr marL="0" indent="0" algn="l">
              <a:buNone/>
              <a:defRPr sz="1100">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Title 6"/>
          <p:cNvSpPr>
            <a:spLocks noGrp="1"/>
          </p:cNvSpPr>
          <p:nvPr>
            <p:ph type="title" hasCustomPrompt="1"/>
          </p:nvPr>
        </p:nvSpPr>
        <p:spPr>
          <a:xfrm>
            <a:off x="555244" y="0"/>
            <a:ext cx="4083304" cy="1926336"/>
          </a:xfrm>
          <a:prstGeom prst="rect">
            <a:avLst/>
          </a:prstGeom>
        </p:spPr>
        <p:txBody>
          <a:bodyPr lIns="146304" tIns="420624" rIns="146304" anchor="t" anchorCtr="0"/>
          <a:lstStyle>
            <a:lvl1pPr>
              <a:defRPr lang="en-US" sz="3200" b="0" kern="1200" spc="60" baseline="0" dirty="0">
                <a:solidFill>
                  <a:schemeClr val="bg1"/>
                </a:solidFill>
                <a:latin typeface="+mj-lt"/>
                <a:ea typeface="+mn-ea"/>
                <a:cs typeface="Segoe UI Semilight" panose="020B0402040204020203" pitchFamily="34" charset="0"/>
              </a:defRPr>
            </a:lvl1pPr>
          </a:lstStyle>
          <a:p>
            <a:pPr marL="0" lvl="0" indent="0" algn="ctr" defTabSz="914400" rtl="0" eaLnBrk="1" latinLnBrk="0" hangingPunct="1">
              <a:lnSpc>
                <a:spcPct val="90000"/>
              </a:lnSpc>
              <a:spcBef>
                <a:spcPts val="1000"/>
              </a:spcBef>
              <a:buFont typeface="Arial" panose="020B0604020202020204" pitchFamily="34" charset="0"/>
              <a:buNone/>
            </a:pPr>
            <a:r>
              <a:rPr lang="en-US" dirty="0"/>
              <a:t>Click to edit master title style</a:t>
            </a:r>
          </a:p>
        </p:txBody>
      </p:sp>
      <p:sp>
        <p:nvSpPr>
          <p:cNvPr id="12" name="Text Placeholder 8"/>
          <p:cNvSpPr>
            <a:spLocks noGrp="1"/>
          </p:cNvSpPr>
          <p:nvPr>
            <p:ph type="body" sz="quarter" idx="12"/>
          </p:nvPr>
        </p:nvSpPr>
        <p:spPr>
          <a:xfrm>
            <a:off x="2661017" y="3436331"/>
            <a:ext cx="2286000" cy="1802032"/>
          </a:xfrm>
        </p:spPr>
        <p:txBody>
          <a:bodyPr lIns="182880" tIns="146304" rIns="91440"/>
          <a:lstStyle>
            <a:lvl1pPr marL="0" indent="0" algn="l">
              <a:buNone/>
              <a:defRPr lang="en-US" sz="1600" b="1" kern="1200" dirty="0">
                <a:solidFill>
                  <a:schemeClr val="tx1">
                    <a:lumMod val="85000"/>
                    <a:lumOff val="15000"/>
                  </a:schemeClr>
                </a:solidFill>
                <a:latin typeface="+mn-lt"/>
                <a:ea typeface="+mn-ea"/>
                <a:cs typeface="+mn-cs"/>
              </a:defRPr>
            </a:lvl1pPr>
            <a:lvl2pPr marL="0" indent="0" algn="l">
              <a:buNone/>
              <a:defRPr lang="en-US" sz="1400" b="0" kern="1200" dirty="0">
                <a:solidFill>
                  <a:schemeClr val="tx1"/>
                </a:solidFill>
                <a:latin typeface="+mn-lt"/>
                <a:ea typeface="+mn-ea"/>
                <a:cs typeface="+mn-cs"/>
              </a:defRPr>
            </a:lvl2pPr>
            <a:lvl3pPr marL="0" indent="0" algn="l">
              <a:buNone/>
              <a:defRPr sz="1200" b="0">
                <a:latin typeface="+mn-lt"/>
              </a:defRPr>
            </a:lvl3pPr>
            <a:lvl4pPr marL="0" indent="0" algn="l">
              <a:buNone/>
              <a:defRPr sz="1100" b="0">
                <a:latin typeface="+mn-lt"/>
              </a:defRPr>
            </a:lvl4pPr>
            <a:lvl5pPr marL="0" indent="0" algn="l">
              <a:buNone/>
              <a:defRPr sz="1100" b="0">
                <a:latin typeface="+mn-lt"/>
              </a:defRPr>
            </a:lvl5pPr>
          </a:lstStyle>
          <a:p>
            <a:pPr marL="0" lvl="0" indent="0" algn="l" defTabSz="914400" rtl="0" eaLnBrk="1" latinLnBrk="0" hangingPunct="1">
              <a:lnSpc>
                <a:spcPct val="90000"/>
              </a:lnSpc>
              <a:spcBef>
                <a:spcPts val="1000"/>
              </a:spcBef>
              <a:buFont typeface="Arial" panose="020B0604020202020204" pitchFamily="34" charset="0"/>
              <a:buNone/>
            </a:pPr>
            <a:r>
              <a:rPr lang="en-US"/>
              <a:t>Edit Master text styles</a:t>
            </a:r>
          </a:p>
          <a:p>
            <a:pPr marL="0" lvl="1" indent="0" algn="l" defTabSz="914400" rtl="0" eaLnBrk="1" latinLnBrk="0" hangingPunct="1">
              <a:lnSpc>
                <a:spcPct val="90000"/>
              </a:lnSpc>
              <a:spcBef>
                <a:spcPts val="1000"/>
              </a:spcBef>
              <a:buFont typeface="Arial" panose="020B0604020202020204" pitchFamily="34" charset="0"/>
              <a:buNone/>
            </a:pPr>
            <a:r>
              <a:rPr lang="en-US"/>
              <a:t>Second level</a:t>
            </a:r>
          </a:p>
          <a:p>
            <a:pPr marL="0" lvl="2" indent="0" algn="l" defTabSz="914400" rtl="0" eaLnBrk="1" latinLnBrk="0" hangingPunct="1">
              <a:lnSpc>
                <a:spcPct val="90000"/>
              </a:lnSpc>
              <a:spcBef>
                <a:spcPts val="1000"/>
              </a:spcBef>
              <a:buFont typeface="Arial" panose="020B0604020202020204" pitchFamily="34" charset="0"/>
              <a:buNone/>
            </a:pPr>
            <a:r>
              <a:rPr lang="en-US"/>
              <a:t>Third level</a:t>
            </a:r>
          </a:p>
          <a:p>
            <a:pPr marL="0" lvl="3" indent="0" algn="l" defTabSz="914400" rtl="0" eaLnBrk="1" latinLnBrk="0" hangingPunct="1">
              <a:lnSpc>
                <a:spcPct val="90000"/>
              </a:lnSpc>
              <a:spcBef>
                <a:spcPts val="1000"/>
              </a:spcBef>
              <a:buFont typeface="Arial" panose="020B0604020202020204" pitchFamily="34" charset="0"/>
              <a:buNone/>
            </a:pPr>
            <a:r>
              <a:rPr lang="en-US"/>
              <a:t>Fourth level</a:t>
            </a:r>
          </a:p>
          <a:p>
            <a:pPr marL="0" lvl="4" indent="0" algn="l" defTabSz="914400" rtl="0" eaLnBrk="1" latinLnBrk="0" hangingPunct="1">
              <a:lnSpc>
                <a:spcPct val="90000"/>
              </a:lnSpc>
              <a:spcBef>
                <a:spcPts val="1000"/>
              </a:spcBef>
              <a:buFont typeface="Arial" panose="020B0604020202020204" pitchFamily="34" charset="0"/>
              <a:buNone/>
            </a:pPr>
            <a:r>
              <a:rPr lang="en-US"/>
              <a:t>Fifth level</a:t>
            </a:r>
            <a:endParaRPr lang="en-US" dirty="0"/>
          </a:p>
        </p:txBody>
      </p:sp>
      <p:sp>
        <p:nvSpPr>
          <p:cNvPr id="10" name="Text Placeholder 8"/>
          <p:cNvSpPr>
            <a:spLocks noGrp="1"/>
          </p:cNvSpPr>
          <p:nvPr>
            <p:ph type="body" sz="quarter" idx="13"/>
          </p:nvPr>
        </p:nvSpPr>
        <p:spPr>
          <a:xfrm>
            <a:off x="5028347" y="3436331"/>
            <a:ext cx="2286000" cy="1802032"/>
          </a:xfrm>
        </p:spPr>
        <p:txBody>
          <a:bodyPr lIns="182880" tIns="146304" rIns="91440"/>
          <a:lstStyle>
            <a:lvl1pPr marL="0" indent="0" algn="l">
              <a:buNone/>
              <a:defRPr lang="en-US" sz="1600" b="1" kern="1200" dirty="0">
                <a:solidFill>
                  <a:schemeClr val="tx1">
                    <a:lumMod val="85000"/>
                    <a:lumOff val="15000"/>
                  </a:schemeClr>
                </a:solidFill>
                <a:latin typeface="+mn-lt"/>
                <a:ea typeface="+mn-ea"/>
                <a:cs typeface="+mn-cs"/>
              </a:defRPr>
            </a:lvl1pPr>
            <a:lvl2pPr marL="0" indent="0" algn="l">
              <a:buNone/>
              <a:defRPr sz="1400" b="0">
                <a:solidFill>
                  <a:schemeClr val="tx1"/>
                </a:solidFill>
                <a:latin typeface="+mn-lt"/>
              </a:defRPr>
            </a:lvl2pPr>
            <a:lvl3pPr marL="0" indent="0" algn="l">
              <a:buNone/>
              <a:defRPr sz="1200" b="0">
                <a:latin typeface="+mn-lt"/>
              </a:defRPr>
            </a:lvl3pPr>
            <a:lvl4pPr marL="0" indent="0" algn="l">
              <a:buNone/>
              <a:defRPr sz="1100" b="0">
                <a:latin typeface="+mn-lt"/>
              </a:defRPr>
            </a:lvl4pPr>
            <a:lvl5pPr marL="0" indent="0" algn="l">
              <a:buNone/>
              <a:defRPr sz="1100" b="0">
                <a:latin typeface="+mn-lt"/>
              </a:defRPr>
            </a:lvl5pPr>
          </a:lstStyle>
          <a:p>
            <a:pPr marL="0" lvl="0" indent="0" algn="l" defTabSz="914400" rtl="0" eaLnBrk="1" latinLnBrk="0" hangingPunct="1">
              <a:lnSpc>
                <a:spcPct val="90000"/>
              </a:lnSpc>
              <a:spcBef>
                <a:spcPts val="1000"/>
              </a:spcBef>
              <a:buFont typeface="Arial" panose="020B0604020202020204" pitchFamily="34" charset="0"/>
              <a:buNone/>
            </a:pPr>
            <a:r>
              <a:rPr lang="en-US"/>
              <a:t>Edit Master text styles</a:t>
            </a:r>
          </a:p>
          <a:p>
            <a:pPr marL="0" lvl="1" indent="0" algn="l" defTabSz="914400" rtl="0" eaLnBrk="1" latinLnBrk="0" hangingPunct="1">
              <a:lnSpc>
                <a:spcPct val="90000"/>
              </a:lnSpc>
              <a:spcBef>
                <a:spcPts val="1000"/>
              </a:spcBef>
              <a:buFont typeface="Arial" panose="020B0604020202020204" pitchFamily="34" charset="0"/>
              <a:buNone/>
            </a:pPr>
            <a:r>
              <a:rPr lang="en-US"/>
              <a:t>Second level</a:t>
            </a:r>
          </a:p>
          <a:p>
            <a:pPr marL="0" lvl="2" indent="0" algn="l" defTabSz="914400" rtl="0" eaLnBrk="1" latinLnBrk="0" hangingPunct="1">
              <a:lnSpc>
                <a:spcPct val="90000"/>
              </a:lnSpc>
              <a:spcBef>
                <a:spcPts val="1000"/>
              </a:spcBef>
              <a:buFont typeface="Arial" panose="020B0604020202020204" pitchFamily="34" charset="0"/>
              <a:buNone/>
            </a:pPr>
            <a:r>
              <a:rPr lang="en-US"/>
              <a:t>Third level</a:t>
            </a:r>
          </a:p>
          <a:p>
            <a:pPr marL="0" lvl="3" indent="0" algn="l" defTabSz="914400" rtl="0" eaLnBrk="1" latinLnBrk="0" hangingPunct="1">
              <a:lnSpc>
                <a:spcPct val="90000"/>
              </a:lnSpc>
              <a:spcBef>
                <a:spcPts val="1000"/>
              </a:spcBef>
              <a:buFont typeface="Arial" panose="020B0604020202020204" pitchFamily="34" charset="0"/>
              <a:buNone/>
            </a:pPr>
            <a:r>
              <a:rPr lang="en-US"/>
              <a:t>Fourth level</a:t>
            </a:r>
          </a:p>
          <a:p>
            <a:pPr marL="0" lvl="4" indent="0" algn="l" defTabSz="914400" rtl="0" eaLnBrk="1" latinLnBrk="0" hangingPunct="1">
              <a:lnSpc>
                <a:spcPct val="90000"/>
              </a:lnSpc>
              <a:spcBef>
                <a:spcPts val="1000"/>
              </a:spcBef>
              <a:buFont typeface="Arial" panose="020B0604020202020204" pitchFamily="34" charset="0"/>
              <a:buNone/>
            </a:pPr>
            <a:r>
              <a:rPr lang="en-US"/>
              <a:t>Fifth level</a:t>
            </a:r>
            <a:endParaRPr lang="en-US" dirty="0"/>
          </a:p>
        </p:txBody>
      </p:sp>
      <p:sp>
        <p:nvSpPr>
          <p:cNvPr id="11" name="Text Placeholder 8"/>
          <p:cNvSpPr>
            <a:spLocks noGrp="1"/>
          </p:cNvSpPr>
          <p:nvPr>
            <p:ph type="body" sz="quarter" idx="14"/>
          </p:nvPr>
        </p:nvSpPr>
        <p:spPr>
          <a:xfrm>
            <a:off x="7395677" y="3436331"/>
            <a:ext cx="2286000" cy="1802032"/>
          </a:xfrm>
        </p:spPr>
        <p:txBody>
          <a:bodyPr lIns="182880" tIns="146304" rIns="91440"/>
          <a:lstStyle>
            <a:lvl1pPr marL="0" indent="0" algn="l">
              <a:buNone/>
              <a:defRPr lang="en-US" sz="1600" b="1" kern="1200" dirty="0">
                <a:solidFill>
                  <a:schemeClr val="tx1">
                    <a:lumMod val="85000"/>
                    <a:lumOff val="15000"/>
                  </a:schemeClr>
                </a:solidFill>
                <a:latin typeface="+mn-lt"/>
                <a:ea typeface="+mn-ea"/>
                <a:cs typeface="+mn-cs"/>
              </a:defRPr>
            </a:lvl1pPr>
            <a:lvl2pPr marL="0" indent="0" algn="l">
              <a:buNone/>
              <a:defRPr lang="en-US" sz="1400" b="0" kern="1200" dirty="0">
                <a:solidFill>
                  <a:schemeClr val="tx1"/>
                </a:solidFill>
                <a:latin typeface="+mn-lt"/>
                <a:ea typeface="+mn-ea"/>
                <a:cs typeface="+mn-cs"/>
              </a:defRPr>
            </a:lvl2pPr>
            <a:lvl3pPr marL="0" indent="0" algn="l">
              <a:buNone/>
              <a:defRPr sz="1200" b="0">
                <a:latin typeface="+mn-lt"/>
              </a:defRPr>
            </a:lvl3pPr>
            <a:lvl4pPr marL="0" indent="0" algn="l">
              <a:buNone/>
              <a:defRPr sz="1100" b="0">
                <a:latin typeface="+mn-lt"/>
              </a:defRPr>
            </a:lvl4pPr>
            <a:lvl5pPr marL="0" indent="0" algn="l">
              <a:buNone/>
              <a:defRPr sz="1100" b="0">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5" name="Text Placeholder 8"/>
          <p:cNvSpPr>
            <a:spLocks noGrp="1"/>
          </p:cNvSpPr>
          <p:nvPr>
            <p:ph type="body" sz="quarter" idx="15"/>
          </p:nvPr>
        </p:nvSpPr>
        <p:spPr>
          <a:xfrm>
            <a:off x="9763006" y="3436331"/>
            <a:ext cx="2286000" cy="1802032"/>
          </a:xfrm>
        </p:spPr>
        <p:txBody>
          <a:bodyPr lIns="182880" tIns="146304" rIns="91440"/>
          <a:lstStyle>
            <a:lvl1pPr marL="0" indent="0" algn="l">
              <a:buNone/>
              <a:defRPr lang="en-US" sz="1600" b="1" kern="1200" dirty="0">
                <a:solidFill>
                  <a:schemeClr val="tx1">
                    <a:lumMod val="85000"/>
                    <a:lumOff val="15000"/>
                  </a:schemeClr>
                </a:solidFill>
                <a:latin typeface="+mn-lt"/>
                <a:ea typeface="+mn-ea"/>
                <a:cs typeface="+mn-cs"/>
              </a:defRPr>
            </a:lvl1pPr>
            <a:lvl2pPr marL="0" indent="0" algn="l">
              <a:buNone/>
              <a:defRPr lang="en-US" sz="1400" b="0" kern="1200" dirty="0">
                <a:solidFill>
                  <a:schemeClr val="tx1"/>
                </a:solidFill>
                <a:latin typeface="+mn-lt"/>
                <a:ea typeface="+mn-ea"/>
                <a:cs typeface="+mn-cs"/>
              </a:defRPr>
            </a:lvl2pPr>
            <a:lvl3pPr marL="0" indent="0" algn="l">
              <a:buNone/>
              <a:defRPr sz="1200" b="0">
                <a:latin typeface="+mn-lt"/>
              </a:defRPr>
            </a:lvl3pPr>
            <a:lvl4pPr marL="0" indent="0" algn="l">
              <a:buNone/>
              <a:defRPr sz="1100" b="0">
                <a:latin typeface="+mn-lt"/>
              </a:defRPr>
            </a:lvl4pPr>
            <a:lvl5pPr marL="0" indent="0" algn="l">
              <a:buNone/>
              <a:defRPr sz="1100" b="0">
                <a:latin typeface="+mn-lt"/>
              </a:defRPr>
            </a:lvl5pPr>
          </a:lstStyle>
          <a:p>
            <a:pPr marL="0" lvl="0" indent="0" algn="l" defTabSz="914400" rtl="0" eaLnBrk="1" latinLnBrk="0" hangingPunct="1">
              <a:lnSpc>
                <a:spcPct val="90000"/>
              </a:lnSpc>
              <a:spcBef>
                <a:spcPts val="1000"/>
              </a:spcBef>
              <a:buFont typeface="Arial" panose="020B0604020202020204" pitchFamily="34" charset="0"/>
              <a:buNone/>
            </a:pPr>
            <a:r>
              <a:rPr lang="en-US"/>
              <a:t>Edit Master text styles</a:t>
            </a:r>
          </a:p>
          <a:p>
            <a:pPr marL="0" lvl="1" indent="0" algn="l" defTabSz="914400" rtl="0" eaLnBrk="1" latinLnBrk="0" hangingPunct="1">
              <a:lnSpc>
                <a:spcPct val="90000"/>
              </a:lnSpc>
              <a:spcBef>
                <a:spcPts val="1000"/>
              </a:spcBef>
              <a:buFont typeface="Arial" panose="020B0604020202020204" pitchFamily="34" charset="0"/>
              <a:buNone/>
            </a:pPr>
            <a:r>
              <a:rPr lang="en-US"/>
              <a:t>Second level</a:t>
            </a:r>
          </a:p>
          <a:p>
            <a:pPr marL="0" lvl="2" indent="0" algn="l" defTabSz="914400" rtl="0" eaLnBrk="1" latinLnBrk="0" hangingPunct="1">
              <a:lnSpc>
                <a:spcPct val="90000"/>
              </a:lnSpc>
              <a:spcBef>
                <a:spcPts val="1000"/>
              </a:spcBef>
              <a:buFont typeface="Arial" panose="020B0604020202020204" pitchFamily="34" charset="0"/>
              <a:buNone/>
            </a:pPr>
            <a:r>
              <a:rPr lang="en-US"/>
              <a:t>Third level</a:t>
            </a:r>
          </a:p>
          <a:p>
            <a:pPr marL="0" lvl="3" indent="0" algn="l" defTabSz="914400" rtl="0" eaLnBrk="1" latinLnBrk="0" hangingPunct="1">
              <a:lnSpc>
                <a:spcPct val="90000"/>
              </a:lnSpc>
              <a:spcBef>
                <a:spcPts val="1000"/>
              </a:spcBef>
              <a:buFont typeface="Arial" panose="020B0604020202020204" pitchFamily="34" charset="0"/>
              <a:buNone/>
            </a:pPr>
            <a:r>
              <a:rPr lang="en-US"/>
              <a:t>Fourth level</a:t>
            </a:r>
          </a:p>
          <a:p>
            <a:pPr marL="0" lvl="4" indent="0" algn="l" defTabSz="914400" rtl="0" eaLnBrk="1" latinLnBrk="0" hangingPunct="1">
              <a:lnSpc>
                <a:spcPct val="90000"/>
              </a:lnSpc>
              <a:spcBef>
                <a:spcPts val="1000"/>
              </a:spcBef>
              <a:buFont typeface="Arial" panose="020B0604020202020204" pitchFamily="34" charset="0"/>
              <a:buNone/>
            </a:pPr>
            <a:r>
              <a:rPr lang="en-US"/>
              <a:t>Fifth level</a:t>
            </a:r>
            <a:endParaRPr lang="en-US" dirty="0"/>
          </a:p>
        </p:txBody>
      </p:sp>
      <p:sp>
        <p:nvSpPr>
          <p:cNvPr id="13" name="Slide Number Placeholder 7"/>
          <p:cNvSpPr>
            <a:spLocks noGrp="1"/>
          </p:cNvSpPr>
          <p:nvPr>
            <p:ph type="sldNum" sz="quarter" idx="4"/>
          </p:nvPr>
        </p:nvSpPr>
        <p:spPr>
          <a:xfrm>
            <a:off x="11668594" y="6484937"/>
            <a:ext cx="523406" cy="365125"/>
          </a:xfrm>
          <a:prstGeom prst="rect">
            <a:avLst/>
          </a:prstGeom>
        </p:spPr>
        <p:txBody>
          <a:bodyPr vert="horz" wrap="none" lIns="91440" tIns="45720" rIns="91440" bIns="45720" rtlCol="0" anchor="ctr"/>
          <a:lstStyle>
            <a:lvl1pPr algn="r">
              <a:defRPr sz="1200">
                <a:solidFill>
                  <a:schemeClr val="tx2"/>
                </a:solidFill>
              </a:defRPr>
            </a:lvl1pPr>
          </a:lstStyle>
          <a:p>
            <a:fld id="{4997E989-D798-4C62-8E93-3D2D613C2488}" type="slidenum">
              <a:rPr lang="en-US" smtClean="0"/>
              <a:pPr/>
              <a:t>‹#›</a:t>
            </a:fld>
            <a:endParaRPr lang="en-US"/>
          </a:p>
        </p:txBody>
      </p:sp>
    </p:spTree>
    <p:extLst>
      <p:ext uri="{BB962C8B-B14F-4D97-AF65-F5344CB8AC3E}">
        <p14:creationId xmlns:p14="http://schemas.microsoft.com/office/powerpoint/2010/main" val="2158804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tmplLst>
          <p:tmpl>
            <p:tnLst>
              <p:par>
                <p:cTn presetID="10" presetClass="entr" presetSubtype="0"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fade">
                      <p:cBhvr>
                        <p:cTn dur="500"/>
                        <p:tgtEl>
                          <p:spTgt spid="9"/>
                        </p:tgtEl>
                      </p:cBhvr>
                    </p:animEffect>
                  </p:childTnLst>
                </p:cTn>
              </p:par>
            </p:tnLst>
          </p:tmpl>
        </p:tmplLst>
      </p:bldP>
      <p:bldP spid="12" grpId="0">
        <p:tmplLst>
          <p:tmpl>
            <p:tnLst>
              <p:par>
                <p:cTn presetID="10" presetClass="entr" presetSubtype="0" fill="hold" nodeType="click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fade">
                      <p:cBhvr>
                        <p:cTn dur="500"/>
                        <p:tgtEl>
                          <p:spTgt spid="12"/>
                        </p:tgtEl>
                      </p:cBhvr>
                    </p:animEffect>
                  </p:childTnLst>
                </p:cTn>
              </p:par>
            </p:tnLst>
          </p:tmpl>
        </p:tmplLst>
      </p:bldP>
      <p:bldP spid="10" grpId="0">
        <p:tmplLst>
          <p:tmpl>
            <p:tnLst>
              <p:par>
                <p:cTn presetID="10" presetClass="entr" presetSubtype="0" fill="hold" nodeType="click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Lst>
      </p:bldP>
      <p:bldP spid="11" grpId="0">
        <p:tmplLst>
          <p:tmpl>
            <p:tnLst>
              <p:par>
                <p:cTn presetID="10" presetClass="entr" presetSubtype="0" fill="hold" nodeType="click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P spid="15" grpId="0">
        <p:tmplLst>
          <p:tmpl>
            <p:tnLst>
              <p:par>
                <p:cTn presetID="10" presetClass="entr" presetSubtype="0" fill="hold" nodeType="clickEffect">
                  <p:stCondLst>
                    <p:cond delay="0"/>
                  </p:stCondLst>
                  <p:childTnLst>
                    <p:set>
                      <p:cBhvr>
                        <p:cTn dur="1" fill="hold">
                          <p:stCondLst>
                            <p:cond delay="0"/>
                          </p:stCondLst>
                        </p:cTn>
                        <p:tgtEl>
                          <p:spTgt spid="15"/>
                        </p:tgtEl>
                        <p:attrNameLst>
                          <p:attrName>style.visibility</p:attrName>
                        </p:attrNameLst>
                      </p:cBhvr>
                      <p:to>
                        <p:strVal val="visible"/>
                      </p:to>
                    </p:set>
                    <p:animEffect transition="in" filter="fade">
                      <p:cBhvr>
                        <p:cTn dur="500"/>
                        <p:tgtEl>
                          <p:spTgt spid="15"/>
                        </p:tgtEl>
                      </p:cBhvr>
                    </p:animEffect>
                  </p:childTnLst>
                </p:cTn>
              </p:par>
            </p:tnLst>
          </p:tmpl>
        </p:tmplLst>
      </p:bldP>
    </p:bldLst>
  </p:timing>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8_Title,  5 Pillars smaller text">
    <p:spTree>
      <p:nvGrpSpPr>
        <p:cNvPr id="1" name=""/>
        <p:cNvGrpSpPr/>
        <p:nvPr/>
      </p:nvGrpSpPr>
      <p:grpSpPr>
        <a:xfrm>
          <a:off x="0" y="0"/>
          <a:ext cx="0" cy="0"/>
          <a:chOff x="0" y="0"/>
          <a:chExt cx="0" cy="0"/>
        </a:xfrm>
      </p:grpSpPr>
      <p:sp>
        <p:nvSpPr>
          <p:cNvPr id="4" name="Rectangle 3"/>
          <p:cNvSpPr/>
          <p:nvPr userDrawn="1"/>
        </p:nvSpPr>
        <p:spPr>
          <a:xfrm>
            <a:off x="0" y="0"/>
            <a:ext cx="12192000" cy="12143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304800" y="2598127"/>
            <a:ext cx="3714704" cy="2524794"/>
          </a:xfrm>
        </p:spPr>
        <p:txBody>
          <a:bodyPr lIns="91440" rIns="91440"/>
          <a:lstStyle>
            <a:lvl1pPr algn="ctr">
              <a:spcAft>
                <a:spcPts val="3000"/>
              </a:spcAft>
              <a:defRPr sz="2400">
                <a:gradFill>
                  <a:gsLst>
                    <a:gs pos="15000">
                      <a:schemeClr val="tx2"/>
                    </a:gs>
                    <a:gs pos="47000">
                      <a:schemeClr val="tx2"/>
                    </a:gs>
                  </a:gsLst>
                  <a:lin ang="5400000" scaled="1"/>
                </a:gradFill>
                <a:latin typeface="Segoe UI Semilight" panose="020B0402040204020203" pitchFamily="34" charset="0"/>
                <a:cs typeface="Segoe UI Semilight" panose="020B0402040204020203" pitchFamily="34" charset="0"/>
              </a:defRPr>
            </a:lvl1pPr>
            <a:lvl2pPr marL="0" indent="0" algn="ctr" defTabSz="914400" rtl="0" eaLnBrk="1" latinLnBrk="0" hangingPunct="1">
              <a:lnSpc>
                <a:spcPct val="90000"/>
              </a:lnSpc>
              <a:spcBef>
                <a:spcPts val="1000"/>
              </a:spcBef>
              <a:spcAft>
                <a:spcPts val="1200"/>
              </a:spcAft>
              <a:buFont typeface="Arial" panose="020B0604020202020204" pitchFamily="34" charset="0"/>
              <a:buNone/>
              <a:defRPr lang="en-US" sz="2000" kern="1200" dirty="0">
                <a:solidFill>
                  <a:schemeClr val="tx1"/>
                </a:solidFill>
                <a:latin typeface="Segoe UI Semilight" panose="020B0402040204020203" pitchFamily="34" charset="0"/>
                <a:ea typeface="+mn-ea"/>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Content Placeholder 2"/>
          <p:cNvSpPr>
            <a:spLocks noGrp="1"/>
          </p:cNvSpPr>
          <p:nvPr>
            <p:ph idx="14"/>
          </p:nvPr>
        </p:nvSpPr>
        <p:spPr>
          <a:xfrm>
            <a:off x="4168631" y="2598127"/>
            <a:ext cx="3840480" cy="2524794"/>
          </a:xfrm>
        </p:spPr>
        <p:txBody>
          <a:bodyPr lIns="91440" rIns="91440"/>
          <a:lstStyle>
            <a:lvl1pPr algn="ctr">
              <a:defRPr lang="en-US" sz="2400" kern="1200" dirty="0">
                <a:gradFill>
                  <a:gsLst>
                    <a:gs pos="15000">
                      <a:schemeClr val="tx2"/>
                    </a:gs>
                    <a:gs pos="47000">
                      <a:schemeClr val="tx2"/>
                    </a:gs>
                  </a:gsLst>
                  <a:lin ang="5400000" scaled="1"/>
                </a:gradFill>
                <a:latin typeface="Segoe UI Semilight" panose="020B0402040204020203" pitchFamily="34" charset="0"/>
                <a:ea typeface="+mn-ea"/>
                <a:cs typeface="Segoe UI Semilight" panose="020B0402040204020203" pitchFamily="34" charset="0"/>
              </a:defRPr>
            </a:lvl1pPr>
            <a:lvl2pPr marL="0" indent="0" algn="ctr" defTabSz="914400" rtl="0" eaLnBrk="1" latinLnBrk="0" hangingPunct="1">
              <a:lnSpc>
                <a:spcPct val="90000"/>
              </a:lnSpc>
              <a:spcBef>
                <a:spcPts val="1000"/>
              </a:spcBef>
              <a:spcAft>
                <a:spcPts val="1200"/>
              </a:spcAft>
              <a:buFont typeface="Arial" panose="020B0604020202020204" pitchFamily="34" charset="0"/>
              <a:buNone/>
              <a:defRPr lang="en-US" sz="2000" kern="1200" dirty="0">
                <a:solidFill>
                  <a:schemeClr val="tx1"/>
                </a:solidFill>
                <a:latin typeface="Segoe UI Semilight" panose="020B0402040204020203" pitchFamily="34" charset="0"/>
                <a:ea typeface="+mn-ea"/>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marL="0" lvl="0" indent="0" algn="ctr" defTabSz="914400" rtl="0" eaLnBrk="1" latinLnBrk="0" hangingPunct="1">
              <a:lnSpc>
                <a:spcPct val="90000"/>
              </a:lnSpc>
              <a:spcBef>
                <a:spcPts val="1000"/>
              </a:spcBef>
              <a:spcAft>
                <a:spcPts val="3000"/>
              </a:spcAft>
              <a:buFont typeface="Arial" panose="020B0604020202020204" pitchFamily="34" charset="0"/>
              <a:buNone/>
            </a:pPr>
            <a:r>
              <a:rPr lang="en-US"/>
              <a:t>Edit Master text styles</a:t>
            </a:r>
          </a:p>
          <a:p>
            <a:pPr marL="0" lvl="1" indent="0" algn="ctr" defTabSz="914400" rtl="0" eaLnBrk="1" latinLnBrk="0" hangingPunct="1">
              <a:lnSpc>
                <a:spcPct val="90000"/>
              </a:lnSpc>
              <a:spcBef>
                <a:spcPts val="1000"/>
              </a:spcBef>
              <a:spcAft>
                <a:spcPts val="3000"/>
              </a:spcAft>
              <a:buFont typeface="Arial" panose="020B0604020202020204" pitchFamily="34" charset="0"/>
              <a:buNone/>
            </a:pPr>
            <a:r>
              <a:rPr lang="en-US"/>
              <a:t>Second level</a:t>
            </a:r>
          </a:p>
          <a:p>
            <a:pPr marL="0" lvl="2" indent="0" algn="ctr" defTabSz="914400" rtl="0" eaLnBrk="1" latinLnBrk="0" hangingPunct="1">
              <a:lnSpc>
                <a:spcPct val="90000"/>
              </a:lnSpc>
              <a:spcBef>
                <a:spcPts val="1000"/>
              </a:spcBef>
              <a:spcAft>
                <a:spcPts val="3000"/>
              </a:spcAft>
              <a:buFont typeface="Arial" panose="020B0604020202020204" pitchFamily="34" charset="0"/>
              <a:buNone/>
            </a:pPr>
            <a:r>
              <a:rPr lang="en-US"/>
              <a:t>Third level</a:t>
            </a:r>
          </a:p>
          <a:p>
            <a:pPr marL="0" lvl="3" indent="0" algn="ctr" defTabSz="914400" rtl="0" eaLnBrk="1" latinLnBrk="0" hangingPunct="1">
              <a:lnSpc>
                <a:spcPct val="90000"/>
              </a:lnSpc>
              <a:spcBef>
                <a:spcPts val="1000"/>
              </a:spcBef>
              <a:spcAft>
                <a:spcPts val="3000"/>
              </a:spcAft>
              <a:buFont typeface="Arial" panose="020B0604020202020204" pitchFamily="34" charset="0"/>
              <a:buNone/>
            </a:pPr>
            <a:r>
              <a:rPr lang="en-US"/>
              <a:t>Fourth level</a:t>
            </a:r>
          </a:p>
          <a:p>
            <a:pPr marL="0" lvl="4" indent="0" algn="ctr" defTabSz="914400" rtl="0" eaLnBrk="1" latinLnBrk="0" hangingPunct="1">
              <a:lnSpc>
                <a:spcPct val="90000"/>
              </a:lnSpc>
              <a:spcBef>
                <a:spcPts val="1000"/>
              </a:spcBef>
              <a:spcAft>
                <a:spcPts val="3000"/>
              </a:spcAft>
              <a:buFont typeface="Arial" panose="020B0604020202020204" pitchFamily="34" charset="0"/>
              <a:buNone/>
            </a:pPr>
            <a:r>
              <a:rPr lang="en-US"/>
              <a:t>Fifth level</a:t>
            </a:r>
            <a:endParaRPr lang="en-US" dirty="0"/>
          </a:p>
        </p:txBody>
      </p:sp>
      <p:sp>
        <p:nvSpPr>
          <p:cNvPr id="9" name="Content Placeholder 2"/>
          <p:cNvSpPr>
            <a:spLocks noGrp="1"/>
          </p:cNvSpPr>
          <p:nvPr>
            <p:ph idx="15"/>
          </p:nvPr>
        </p:nvSpPr>
        <p:spPr>
          <a:xfrm>
            <a:off x="8158238" y="2598127"/>
            <a:ext cx="3773077" cy="2524794"/>
          </a:xfrm>
        </p:spPr>
        <p:txBody>
          <a:bodyPr lIns="91440" rIns="91440"/>
          <a:lstStyle>
            <a:lvl1pPr algn="ctr">
              <a:defRPr lang="en-US" sz="2400" kern="1200" dirty="0">
                <a:gradFill>
                  <a:gsLst>
                    <a:gs pos="15000">
                      <a:schemeClr val="tx2"/>
                    </a:gs>
                    <a:gs pos="47000">
                      <a:schemeClr val="tx2"/>
                    </a:gs>
                  </a:gsLst>
                  <a:lin ang="5400000" scaled="1"/>
                </a:gradFill>
                <a:latin typeface="Segoe UI Semilight" panose="020B0402040204020203" pitchFamily="34" charset="0"/>
                <a:ea typeface="+mn-ea"/>
                <a:cs typeface="Segoe UI Semilight" panose="020B0402040204020203" pitchFamily="34" charset="0"/>
              </a:defRPr>
            </a:lvl1pPr>
            <a:lvl2pPr marL="0" indent="0" algn="ctr" defTabSz="914400" rtl="0" eaLnBrk="1" latinLnBrk="0" hangingPunct="1">
              <a:lnSpc>
                <a:spcPct val="90000"/>
              </a:lnSpc>
              <a:spcBef>
                <a:spcPts val="1000"/>
              </a:spcBef>
              <a:spcAft>
                <a:spcPts val="1200"/>
              </a:spcAft>
              <a:buFont typeface="Arial" panose="020B0604020202020204" pitchFamily="34" charset="0"/>
              <a:buNone/>
              <a:defRPr lang="en-US" sz="2000" kern="1200" dirty="0">
                <a:solidFill>
                  <a:schemeClr val="tx1"/>
                </a:solidFill>
                <a:latin typeface="Segoe UI Semilight" panose="020B0402040204020203" pitchFamily="34" charset="0"/>
                <a:ea typeface="+mn-ea"/>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marL="0" lvl="0" indent="0" algn="ctr" defTabSz="914400" rtl="0" eaLnBrk="1" latinLnBrk="0" hangingPunct="1">
              <a:lnSpc>
                <a:spcPct val="90000"/>
              </a:lnSpc>
              <a:spcBef>
                <a:spcPts val="1000"/>
              </a:spcBef>
              <a:spcAft>
                <a:spcPts val="3000"/>
              </a:spcAft>
              <a:buFont typeface="Arial" panose="020B0604020202020204" pitchFamily="34" charset="0"/>
              <a:buNone/>
            </a:pPr>
            <a:r>
              <a:rPr lang="en-US"/>
              <a:t>Edit Master text styles</a:t>
            </a:r>
          </a:p>
          <a:p>
            <a:pPr marL="0" lvl="1" indent="0" algn="ctr" defTabSz="914400" rtl="0" eaLnBrk="1" latinLnBrk="0" hangingPunct="1">
              <a:lnSpc>
                <a:spcPct val="90000"/>
              </a:lnSpc>
              <a:spcBef>
                <a:spcPts val="1000"/>
              </a:spcBef>
              <a:spcAft>
                <a:spcPts val="3000"/>
              </a:spcAft>
              <a:buFont typeface="Arial" panose="020B0604020202020204" pitchFamily="34" charset="0"/>
              <a:buNone/>
            </a:pPr>
            <a:r>
              <a:rPr lang="en-US"/>
              <a:t>Second level</a:t>
            </a:r>
          </a:p>
          <a:p>
            <a:pPr marL="0" lvl="2" indent="0" algn="ctr" defTabSz="914400" rtl="0" eaLnBrk="1" latinLnBrk="0" hangingPunct="1">
              <a:lnSpc>
                <a:spcPct val="90000"/>
              </a:lnSpc>
              <a:spcBef>
                <a:spcPts val="1000"/>
              </a:spcBef>
              <a:spcAft>
                <a:spcPts val="3000"/>
              </a:spcAft>
              <a:buFont typeface="Arial" panose="020B0604020202020204" pitchFamily="34" charset="0"/>
              <a:buNone/>
            </a:pPr>
            <a:r>
              <a:rPr lang="en-US"/>
              <a:t>Third level</a:t>
            </a:r>
          </a:p>
          <a:p>
            <a:pPr marL="0" lvl="3" indent="0" algn="ctr" defTabSz="914400" rtl="0" eaLnBrk="1" latinLnBrk="0" hangingPunct="1">
              <a:lnSpc>
                <a:spcPct val="90000"/>
              </a:lnSpc>
              <a:spcBef>
                <a:spcPts val="1000"/>
              </a:spcBef>
              <a:spcAft>
                <a:spcPts val="3000"/>
              </a:spcAft>
              <a:buFont typeface="Arial" panose="020B0604020202020204" pitchFamily="34" charset="0"/>
              <a:buNone/>
            </a:pPr>
            <a:r>
              <a:rPr lang="en-US"/>
              <a:t>Fourth level</a:t>
            </a:r>
          </a:p>
          <a:p>
            <a:pPr marL="0" lvl="4" indent="0" algn="ctr" defTabSz="914400" rtl="0" eaLnBrk="1" latinLnBrk="0" hangingPunct="1">
              <a:lnSpc>
                <a:spcPct val="90000"/>
              </a:lnSpc>
              <a:spcBef>
                <a:spcPts val="1000"/>
              </a:spcBef>
              <a:spcAft>
                <a:spcPts val="3000"/>
              </a:spcAft>
              <a:buFont typeface="Arial" panose="020B0604020202020204" pitchFamily="34" charset="0"/>
              <a:buNone/>
            </a:pPr>
            <a:r>
              <a:rPr lang="en-US"/>
              <a:t>Fifth level</a:t>
            </a:r>
            <a:endParaRPr lang="en-US" dirty="0"/>
          </a:p>
        </p:txBody>
      </p:sp>
      <p:sp>
        <p:nvSpPr>
          <p:cNvPr id="11" name="Freeform: Shape 10"/>
          <p:cNvSpPr/>
          <p:nvPr userDrawn="1"/>
        </p:nvSpPr>
        <p:spPr>
          <a:xfrm>
            <a:off x="129521" y="0"/>
            <a:ext cx="2749481" cy="1364786"/>
          </a:xfrm>
          <a:custGeom>
            <a:avLst/>
            <a:gdLst>
              <a:gd name="connsiteX0" fmla="*/ 0 w 4741280"/>
              <a:gd name="connsiteY0" fmla="*/ 0 h 2353474"/>
              <a:gd name="connsiteX1" fmla="*/ 4741280 w 4741280"/>
              <a:gd name="connsiteY1" fmla="*/ 0 h 2353474"/>
              <a:gd name="connsiteX2" fmla="*/ 4729949 w 4741280"/>
              <a:gd name="connsiteY2" fmla="*/ 224399 h 2353474"/>
              <a:gd name="connsiteX3" fmla="*/ 2370640 w 4741280"/>
              <a:gd name="connsiteY3" fmla="*/ 2353474 h 2353474"/>
              <a:gd name="connsiteX4" fmla="*/ 11331 w 4741280"/>
              <a:gd name="connsiteY4" fmla="*/ 224399 h 2353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41280" h="2353474">
                <a:moveTo>
                  <a:pt x="0" y="0"/>
                </a:moveTo>
                <a:lnTo>
                  <a:pt x="4741280" y="0"/>
                </a:lnTo>
                <a:lnTo>
                  <a:pt x="4729949" y="224399"/>
                </a:lnTo>
                <a:cubicBezTo>
                  <a:pt x="4608502" y="1420269"/>
                  <a:pt x="3598552" y="2353474"/>
                  <a:pt x="2370640" y="2353474"/>
                </a:cubicBezTo>
                <a:cubicBezTo>
                  <a:pt x="1142728" y="2353474"/>
                  <a:pt x="132779" y="1420269"/>
                  <a:pt x="11331" y="224399"/>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hasCustomPrompt="1"/>
          </p:nvPr>
        </p:nvSpPr>
        <p:spPr>
          <a:xfrm>
            <a:off x="316322" y="339408"/>
            <a:ext cx="2375877" cy="535531"/>
          </a:xfrm>
        </p:spPr>
        <p:txBody>
          <a:bodyPr/>
          <a:lstStyle>
            <a:lvl1pPr algn="ctr">
              <a:defRPr lang="en-US" sz="3200" b="0" i="0" kern="1200" spc="60" baseline="0" dirty="0">
                <a:solidFill>
                  <a:schemeClr val="bg1"/>
                </a:solidFill>
                <a:latin typeface="+mj-lt"/>
                <a:ea typeface="+mn-ea"/>
                <a:cs typeface="Segoe UI Semilight" panose="020B0402040204020203" pitchFamily="34" charset="0"/>
              </a:defRPr>
            </a:lvl1pPr>
          </a:lstStyle>
          <a:p>
            <a:pPr marL="0" lvl="0" indent="0" algn="ctr" defTabSz="914400" rtl="0" eaLnBrk="1" latinLnBrk="0" hangingPunct="1">
              <a:lnSpc>
                <a:spcPct val="90000"/>
              </a:lnSpc>
              <a:spcBef>
                <a:spcPts val="1000"/>
              </a:spcBef>
              <a:buFont typeface="Arial" panose="020B0604020202020204" pitchFamily="34" charset="0"/>
              <a:buNone/>
            </a:pPr>
            <a:r>
              <a:rPr lang="en-US" dirty="0"/>
              <a:t>CLICK TO</a:t>
            </a:r>
          </a:p>
        </p:txBody>
      </p:sp>
      <p:sp>
        <p:nvSpPr>
          <p:cNvPr id="10" name="Text Placeholder 9"/>
          <p:cNvSpPr>
            <a:spLocks noGrp="1"/>
          </p:cNvSpPr>
          <p:nvPr>
            <p:ph type="body" sz="quarter" idx="16"/>
          </p:nvPr>
        </p:nvSpPr>
        <p:spPr>
          <a:xfrm>
            <a:off x="2879003" y="419100"/>
            <a:ext cx="9084398" cy="137001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7" name="Slide Number Placeholder 7"/>
          <p:cNvSpPr>
            <a:spLocks noGrp="1"/>
          </p:cNvSpPr>
          <p:nvPr>
            <p:ph type="sldNum" sz="quarter" idx="4"/>
          </p:nvPr>
        </p:nvSpPr>
        <p:spPr>
          <a:xfrm>
            <a:off x="11668594" y="6484937"/>
            <a:ext cx="523406" cy="365125"/>
          </a:xfrm>
          <a:prstGeom prst="rect">
            <a:avLst/>
          </a:prstGeom>
        </p:spPr>
        <p:txBody>
          <a:bodyPr vert="horz" wrap="none" lIns="91440" tIns="45720" rIns="91440" bIns="45720" rtlCol="0" anchor="ctr"/>
          <a:lstStyle>
            <a:lvl1pPr algn="r">
              <a:defRPr sz="1200">
                <a:solidFill>
                  <a:schemeClr val="tx2"/>
                </a:solidFill>
              </a:defRPr>
            </a:lvl1pPr>
          </a:lstStyle>
          <a:p>
            <a:fld id="{4997E989-D798-4C62-8E93-3D2D613C2488}" type="slidenum">
              <a:rPr lang="en-US" smtClean="0"/>
              <a:pPr/>
              <a:t>‹#›</a:t>
            </a:fld>
            <a:endParaRPr lang="en-US"/>
          </a:p>
        </p:txBody>
      </p:sp>
    </p:spTree>
    <p:extLst>
      <p:ext uri="{BB962C8B-B14F-4D97-AF65-F5344CB8AC3E}">
        <p14:creationId xmlns:p14="http://schemas.microsoft.com/office/powerpoint/2010/main" val="3153865956"/>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2_Title,  5 Pillars smaller text">
    <p:spTree>
      <p:nvGrpSpPr>
        <p:cNvPr id="1" name=""/>
        <p:cNvGrpSpPr/>
        <p:nvPr/>
      </p:nvGrpSpPr>
      <p:grpSpPr>
        <a:xfrm>
          <a:off x="0" y="0"/>
          <a:ext cx="0" cy="0"/>
          <a:chOff x="0" y="0"/>
          <a:chExt cx="0" cy="0"/>
        </a:xfrm>
      </p:grpSpPr>
      <p:sp>
        <p:nvSpPr>
          <p:cNvPr id="4" name="Rectangle 3"/>
          <p:cNvSpPr/>
          <p:nvPr userDrawn="1"/>
        </p:nvSpPr>
        <p:spPr>
          <a:xfrm>
            <a:off x="0" y="0"/>
            <a:ext cx="12192000" cy="12143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68658" y="3493674"/>
            <a:ext cx="2377440" cy="2226763"/>
          </a:xfrm>
        </p:spPr>
        <p:txBody>
          <a:bodyPr lIns="146304" rIns="146304"/>
          <a:lstStyle>
            <a:lvl1pPr algn="ctr">
              <a:defRPr sz="2200">
                <a:gradFill>
                  <a:gsLst>
                    <a:gs pos="15000">
                      <a:schemeClr val="tx2"/>
                    </a:gs>
                    <a:gs pos="47000">
                      <a:schemeClr val="tx2"/>
                    </a:gs>
                  </a:gsLst>
                  <a:lin ang="5400000" scaled="1"/>
                </a:gradFill>
                <a:latin typeface="Segoe UI Semilight" panose="020B0402040204020203" pitchFamily="34" charset="0"/>
                <a:cs typeface="Segoe UI Semilight" panose="020B04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12"/>
          </p:nvPr>
        </p:nvSpPr>
        <p:spPr>
          <a:xfrm>
            <a:off x="11747687" y="6465381"/>
            <a:ext cx="431425" cy="365125"/>
          </a:xfrm>
          <a:prstGeom prst="rect">
            <a:avLst/>
          </a:prstGeom>
        </p:spPr>
        <p:txBody>
          <a:bodyPr/>
          <a:lstStyle/>
          <a:p>
            <a:fld id="{5AE1514C-5E56-4738-A1FF-4B1CFD2A3E36}" type="slidenum">
              <a:rPr lang="en-US" smtClean="0"/>
              <a:t>‹#›</a:t>
            </a:fld>
            <a:endParaRPr lang="en-US"/>
          </a:p>
        </p:txBody>
      </p:sp>
      <p:sp>
        <p:nvSpPr>
          <p:cNvPr id="7" name="Content Placeholder 2"/>
          <p:cNvSpPr>
            <a:spLocks noGrp="1"/>
          </p:cNvSpPr>
          <p:nvPr>
            <p:ph idx="14"/>
          </p:nvPr>
        </p:nvSpPr>
        <p:spPr>
          <a:xfrm>
            <a:off x="2483635" y="3493674"/>
            <a:ext cx="2377440" cy="2226763"/>
          </a:xfrm>
        </p:spPr>
        <p:txBody>
          <a:bodyPr lIns="146304" rIns="146304"/>
          <a:lstStyle>
            <a:lvl1pPr algn="ctr">
              <a:defRPr sz="2200">
                <a:gradFill>
                  <a:gsLst>
                    <a:gs pos="15000">
                      <a:schemeClr val="tx2"/>
                    </a:gs>
                    <a:gs pos="47000">
                      <a:schemeClr val="tx2"/>
                    </a:gs>
                  </a:gsLst>
                  <a:lin ang="5400000" scaled="1"/>
                </a:gradFill>
                <a:latin typeface="Segoe UI Semilight" panose="020B0402040204020203" pitchFamily="34" charset="0"/>
                <a:cs typeface="Segoe UI Semilight" panose="020B04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Content Placeholder 2"/>
          <p:cNvSpPr>
            <a:spLocks noGrp="1"/>
          </p:cNvSpPr>
          <p:nvPr>
            <p:ph idx="15"/>
          </p:nvPr>
        </p:nvSpPr>
        <p:spPr>
          <a:xfrm>
            <a:off x="4898612" y="3493674"/>
            <a:ext cx="2377440" cy="2226763"/>
          </a:xfrm>
        </p:spPr>
        <p:txBody>
          <a:bodyPr lIns="146304" rIns="146304"/>
          <a:lstStyle>
            <a:lvl1pPr algn="ctr">
              <a:defRPr sz="2200">
                <a:gradFill>
                  <a:gsLst>
                    <a:gs pos="15000">
                      <a:schemeClr val="tx2"/>
                    </a:gs>
                    <a:gs pos="47000">
                      <a:schemeClr val="tx2"/>
                    </a:gs>
                  </a:gsLst>
                  <a:lin ang="5400000" scaled="1"/>
                </a:gradFill>
                <a:latin typeface="Segoe UI Semilight" panose="020B0402040204020203" pitchFamily="34" charset="0"/>
                <a:cs typeface="Segoe UI Semilight" panose="020B04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Content Placeholder 2"/>
          <p:cNvSpPr>
            <a:spLocks noGrp="1"/>
          </p:cNvSpPr>
          <p:nvPr>
            <p:ph idx="16"/>
          </p:nvPr>
        </p:nvSpPr>
        <p:spPr>
          <a:xfrm>
            <a:off x="7313589" y="3493674"/>
            <a:ext cx="2377440" cy="2226763"/>
          </a:xfrm>
        </p:spPr>
        <p:txBody>
          <a:bodyPr lIns="146304" rIns="146304"/>
          <a:lstStyle>
            <a:lvl1pPr algn="ctr">
              <a:defRPr sz="2200">
                <a:gradFill>
                  <a:gsLst>
                    <a:gs pos="15000">
                      <a:schemeClr val="tx2"/>
                    </a:gs>
                    <a:gs pos="47000">
                      <a:schemeClr val="tx2"/>
                    </a:gs>
                  </a:gsLst>
                  <a:lin ang="5400000" scaled="1"/>
                </a:gradFill>
                <a:latin typeface="Segoe UI Semilight" panose="020B0402040204020203" pitchFamily="34" charset="0"/>
                <a:cs typeface="Segoe UI Semilight" panose="020B04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Content Placeholder 2"/>
          <p:cNvSpPr>
            <a:spLocks noGrp="1"/>
          </p:cNvSpPr>
          <p:nvPr>
            <p:ph idx="17"/>
          </p:nvPr>
        </p:nvSpPr>
        <p:spPr>
          <a:xfrm>
            <a:off x="9728566" y="3493674"/>
            <a:ext cx="2377440" cy="2226763"/>
          </a:xfrm>
        </p:spPr>
        <p:txBody>
          <a:bodyPr lIns="146304" rIns="146304"/>
          <a:lstStyle>
            <a:lvl1pPr algn="ctr">
              <a:defRPr sz="2200">
                <a:gradFill>
                  <a:gsLst>
                    <a:gs pos="15000">
                      <a:schemeClr val="tx2"/>
                    </a:gs>
                    <a:gs pos="47000">
                      <a:schemeClr val="tx2"/>
                    </a:gs>
                  </a:gsLst>
                  <a:lin ang="5400000" scaled="1"/>
                </a:gradFill>
                <a:latin typeface="Segoe UI Semilight" panose="020B0402040204020203" pitchFamily="34" charset="0"/>
                <a:cs typeface="Segoe UI Semilight" panose="020B04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Rectangle 11"/>
          <p:cNvSpPr/>
          <p:nvPr userDrawn="1"/>
        </p:nvSpPr>
        <p:spPr>
          <a:xfrm>
            <a:off x="297258" y="3382066"/>
            <a:ext cx="1920240" cy="182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userDrawn="1"/>
        </p:nvSpPr>
        <p:spPr>
          <a:xfrm>
            <a:off x="2712235" y="3382066"/>
            <a:ext cx="1920240" cy="182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userDrawn="1"/>
        </p:nvSpPr>
        <p:spPr>
          <a:xfrm>
            <a:off x="7542189" y="3382066"/>
            <a:ext cx="1920240" cy="182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userDrawn="1"/>
        </p:nvSpPr>
        <p:spPr>
          <a:xfrm>
            <a:off x="9957166" y="3382066"/>
            <a:ext cx="1920240" cy="182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userDrawn="1"/>
        </p:nvSpPr>
        <p:spPr>
          <a:xfrm>
            <a:off x="5127212" y="3382066"/>
            <a:ext cx="1920240" cy="182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 Placeholder 7"/>
          <p:cNvSpPr>
            <a:spLocks noGrp="1"/>
          </p:cNvSpPr>
          <p:nvPr>
            <p:ph type="body" sz="quarter" idx="13" hasCustomPrompt="1"/>
          </p:nvPr>
        </p:nvSpPr>
        <p:spPr>
          <a:xfrm>
            <a:off x="0" y="470361"/>
            <a:ext cx="12192000" cy="535531"/>
          </a:xfrm>
        </p:spPr>
        <p:txBody>
          <a:bodyPr/>
          <a:lstStyle>
            <a:lvl1pPr marL="0" indent="0" algn="ctr" defTabSz="914400" rtl="0" eaLnBrk="1" latinLnBrk="0" hangingPunct="1">
              <a:lnSpc>
                <a:spcPct val="90000"/>
              </a:lnSpc>
              <a:spcBef>
                <a:spcPts val="1000"/>
              </a:spcBef>
              <a:buFont typeface="Arial" panose="020B0604020202020204" pitchFamily="34" charset="0"/>
              <a:buNone/>
              <a:defRPr lang="en-US" sz="3200" b="0" kern="1200" dirty="0">
                <a:solidFill>
                  <a:schemeClr val="tx1">
                    <a:lumMod val="85000"/>
                    <a:lumOff val="15000"/>
                  </a:schemeClr>
                </a:solidFill>
                <a:latin typeface="+mj-lt"/>
                <a:ea typeface="+mn-ea"/>
                <a:cs typeface="Segoe UI Semilight" panose="020B0402040204020203" pitchFamily="34" charset="0"/>
              </a:defRPr>
            </a:lvl1pPr>
          </a:lstStyle>
          <a:p>
            <a:pPr marL="0" lvl="0" indent="0" algn="ctr" defTabSz="914400" rtl="0" eaLnBrk="1" latinLnBrk="0" hangingPunct="1">
              <a:lnSpc>
                <a:spcPct val="90000"/>
              </a:lnSpc>
              <a:spcBef>
                <a:spcPts val="1000"/>
              </a:spcBef>
              <a:buFont typeface="Arial" panose="020B0604020202020204" pitchFamily="34" charset="0"/>
              <a:buNone/>
            </a:pPr>
            <a:r>
              <a:rPr lang="en-US" dirty="0"/>
              <a:t>Click to edit master title style</a:t>
            </a:r>
          </a:p>
        </p:txBody>
      </p:sp>
      <p:sp>
        <p:nvSpPr>
          <p:cNvPr id="17" name="Content Placeholder 2"/>
          <p:cNvSpPr>
            <a:spLocks noGrp="1"/>
          </p:cNvSpPr>
          <p:nvPr>
            <p:ph idx="18" hasCustomPrompt="1"/>
          </p:nvPr>
        </p:nvSpPr>
        <p:spPr>
          <a:xfrm>
            <a:off x="68658" y="2577396"/>
            <a:ext cx="2377440" cy="840230"/>
          </a:xfrm>
        </p:spPr>
        <p:txBody>
          <a:bodyPr lIns="146304" rIns="146304"/>
          <a:lstStyle>
            <a:lvl1pPr marL="0" algn="ctr" defTabSz="914400" rtl="0" eaLnBrk="1" latinLnBrk="0" hangingPunct="1">
              <a:defRPr lang="en-US" sz="5400" kern="1200" dirty="0">
                <a:solidFill>
                  <a:schemeClr val="tx1"/>
                </a:solidFill>
                <a:latin typeface="Segoe UI Black" panose="020B0A02040204020203" pitchFamily="34" charset="0"/>
                <a:ea typeface="Segoe UI Black" panose="020B0A02040204020203" pitchFamily="34" charset="0"/>
                <a:cs typeface="Segoe UI Black" panose="020B0A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dirty="0"/>
              <a:t>#</a:t>
            </a:r>
          </a:p>
        </p:txBody>
      </p:sp>
      <p:sp>
        <p:nvSpPr>
          <p:cNvPr id="18" name="Content Placeholder 2"/>
          <p:cNvSpPr>
            <a:spLocks noGrp="1"/>
          </p:cNvSpPr>
          <p:nvPr>
            <p:ph idx="19" hasCustomPrompt="1"/>
          </p:nvPr>
        </p:nvSpPr>
        <p:spPr>
          <a:xfrm>
            <a:off x="2483635" y="2577396"/>
            <a:ext cx="2377440" cy="840230"/>
          </a:xfrm>
        </p:spPr>
        <p:txBody>
          <a:bodyPr lIns="146304" rIns="146304"/>
          <a:lstStyle>
            <a:lvl1pPr algn="ctr">
              <a:defRPr lang="en-US" sz="5400" b="1" kern="1200" dirty="0">
                <a:solidFill>
                  <a:schemeClr val="tx1"/>
                </a:solidFill>
                <a:latin typeface="Segoe UI Black" panose="020B0A02040204020203" pitchFamily="34" charset="0"/>
                <a:ea typeface="Segoe UI Black" panose="020B0A02040204020203" pitchFamily="34" charset="0"/>
                <a:cs typeface="Segoe UI Black" panose="020B0A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marL="0" lvl="0" indent="0" algn="ctr" defTabSz="914400" rtl="0" eaLnBrk="1" latinLnBrk="0" hangingPunct="1">
              <a:lnSpc>
                <a:spcPct val="90000"/>
              </a:lnSpc>
              <a:spcBef>
                <a:spcPts val="1000"/>
              </a:spcBef>
              <a:buFont typeface="Arial" panose="020B0604020202020204" pitchFamily="34" charset="0"/>
              <a:buNone/>
            </a:pPr>
            <a:r>
              <a:rPr lang="en-US" dirty="0"/>
              <a:t>#</a:t>
            </a:r>
          </a:p>
        </p:txBody>
      </p:sp>
      <p:sp>
        <p:nvSpPr>
          <p:cNvPr id="19" name="Content Placeholder 2"/>
          <p:cNvSpPr>
            <a:spLocks noGrp="1"/>
          </p:cNvSpPr>
          <p:nvPr>
            <p:ph idx="20" hasCustomPrompt="1"/>
          </p:nvPr>
        </p:nvSpPr>
        <p:spPr>
          <a:xfrm>
            <a:off x="4898612" y="2577396"/>
            <a:ext cx="2377440" cy="840230"/>
          </a:xfrm>
        </p:spPr>
        <p:txBody>
          <a:bodyPr vert="horz" wrap="square" lIns="146304" tIns="45720" rIns="146304" bIns="45720" rtlCol="0">
            <a:spAutoFit/>
          </a:bodyPr>
          <a:lstStyle>
            <a:lvl1pPr algn="ctr">
              <a:defRPr lang="en-US" sz="5400" dirty="0">
                <a:solidFill>
                  <a:schemeClr val="tx1"/>
                </a:solidFill>
                <a:latin typeface="Segoe UI Black" panose="020B0A02040204020203" pitchFamily="34" charset="0"/>
                <a:ea typeface="Segoe UI Black" panose="020B0A02040204020203" pitchFamily="34" charset="0"/>
                <a:cs typeface="Segoe UI Black" panose="020B0A02040204020203" pitchFamily="34" charset="0"/>
              </a:defRPr>
            </a:lvl1pPr>
          </a:lstStyle>
          <a:p>
            <a:pPr lvl="0" algn="ctr"/>
            <a:r>
              <a:rPr lang="en-US" dirty="0"/>
              <a:t>#</a:t>
            </a:r>
          </a:p>
        </p:txBody>
      </p:sp>
      <p:sp>
        <p:nvSpPr>
          <p:cNvPr id="20" name="Content Placeholder 2"/>
          <p:cNvSpPr>
            <a:spLocks noGrp="1"/>
          </p:cNvSpPr>
          <p:nvPr>
            <p:ph idx="21" hasCustomPrompt="1"/>
          </p:nvPr>
        </p:nvSpPr>
        <p:spPr>
          <a:xfrm>
            <a:off x="7313589" y="2577396"/>
            <a:ext cx="2377440" cy="840230"/>
          </a:xfrm>
        </p:spPr>
        <p:txBody>
          <a:bodyPr vert="horz" wrap="square" lIns="146304" tIns="45720" rIns="146304" bIns="45720" rtlCol="0">
            <a:spAutoFit/>
          </a:bodyPr>
          <a:lstStyle>
            <a:lvl1pPr algn="ctr">
              <a:defRPr lang="en-US" sz="5400" dirty="0">
                <a:solidFill>
                  <a:schemeClr val="tx1"/>
                </a:solidFill>
                <a:latin typeface="Segoe UI Black" panose="020B0A02040204020203" pitchFamily="34" charset="0"/>
                <a:ea typeface="Segoe UI Black" panose="020B0A02040204020203" pitchFamily="34" charset="0"/>
                <a:cs typeface="Segoe UI Black" panose="020B0A02040204020203" pitchFamily="34" charset="0"/>
              </a:defRPr>
            </a:lvl1pPr>
          </a:lstStyle>
          <a:p>
            <a:pPr lvl="0" algn="ctr"/>
            <a:r>
              <a:rPr lang="en-US" dirty="0"/>
              <a:t>#</a:t>
            </a:r>
          </a:p>
        </p:txBody>
      </p:sp>
      <p:sp>
        <p:nvSpPr>
          <p:cNvPr id="21" name="Content Placeholder 2"/>
          <p:cNvSpPr>
            <a:spLocks noGrp="1"/>
          </p:cNvSpPr>
          <p:nvPr>
            <p:ph idx="22" hasCustomPrompt="1"/>
          </p:nvPr>
        </p:nvSpPr>
        <p:spPr>
          <a:xfrm>
            <a:off x="9728566" y="2577396"/>
            <a:ext cx="2377440" cy="840230"/>
          </a:xfrm>
        </p:spPr>
        <p:txBody>
          <a:bodyPr vert="horz" wrap="square" lIns="146304" tIns="45720" rIns="146304" bIns="45720" rtlCol="0">
            <a:spAutoFit/>
          </a:bodyPr>
          <a:lstStyle>
            <a:lvl1pPr algn="ctr">
              <a:defRPr lang="en-US" sz="5400" dirty="0">
                <a:solidFill>
                  <a:schemeClr val="tx1"/>
                </a:solidFill>
                <a:latin typeface="Segoe UI Black" panose="020B0A02040204020203" pitchFamily="34" charset="0"/>
                <a:ea typeface="Segoe UI Black" panose="020B0A02040204020203" pitchFamily="34" charset="0"/>
                <a:cs typeface="Segoe UI Black" panose="020B0A02040204020203" pitchFamily="34" charset="0"/>
              </a:defRPr>
            </a:lvl1pPr>
          </a:lstStyle>
          <a:p>
            <a:pPr lvl="0" algn="ctr"/>
            <a:r>
              <a:rPr lang="en-US" dirty="0"/>
              <a:t>#</a:t>
            </a:r>
          </a:p>
        </p:txBody>
      </p:sp>
    </p:spTree>
    <p:extLst>
      <p:ext uri="{BB962C8B-B14F-4D97-AF65-F5344CB8AC3E}">
        <p14:creationId xmlns:p14="http://schemas.microsoft.com/office/powerpoint/2010/main" val="3249118181"/>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decel="10000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750" fill="hold"/>
                                            <p:tgtEl>
                                              <p:spTgt spid="12"/>
                                            </p:tgtEl>
                                            <p:attrNameLst>
                                              <p:attrName>ppt_x</p:attrName>
                                            </p:attrNameLst>
                                          </p:cBhvr>
                                          <p:tavLst>
                                            <p:tav tm="0">
                                              <p:val>
                                                <p:strVal val="#ppt_x"/>
                                              </p:val>
                                            </p:tav>
                                            <p:tav tm="100000">
                                              <p:val>
                                                <p:strVal val="#ppt_x"/>
                                              </p:val>
                                            </p:tav>
                                          </p:tavLst>
                                        </p:anim>
                                        <p:anim calcmode="lin" valueType="num">
                                          <p:cBhvr additive="base">
                                            <p:cTn id="8" dur="75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14:presetBounceEnd="32000">
                                      <p:stCondLst>
                                        <p:cond delay="0"/>
                                      </p:stCondLst>
                                      <p:childTnLst>
                                        <p:set>
                                          <p:cBhvr>
                                            <p:cTn id="10" dur="1" fill="hold">
                                              <p:stCondLst>
                                                <p:cond delay="0"/>
                                              </p:stCondLst>
                                            </p:cTn>
                                            <p:tgtEl>
                                              <p:spTgt spid="17">
                                                <p:txEl>
                                                  <p:pRg st="0" end="0"/>
                                                </p:txEl>
                                              </p:spTgt>
                                            </p:tgtEl>
                                            <p:attrNameLst>
                                              <p:attrName>style.visibility</p:attrName>
                                            </p:attrNameLst>
                                          </p:cBhvr>
                                          <p:to>
                                            <p:strVal val="visible"/>
                                          </p:to>
                                        </p:set>
                                        <p:anim calcmode="lin" valueType="num" p14:bounceEnd="32000">
                                          <p:cBhvr additive="base">
                                            <p:cTn id="11" dur="750" fill="hold"/>
                                            <p:tgtEl>
                                              <p:spTgt spid="17">
                                                <p:txEl>
                                                  <p:pRg st="0" end="0"/>
                                                </p:txEl>
                                              </p:spTgt>
                                            </p:tgtEl>
                                            <p:attrNameLst>
                                              <p:attrName>ppt_x</p:attrName>
                                            </p:attrNameLst>
                                          </p:cBhvr>
                                          <p:tavLst>
                                            <p:tav tm="0">
                                              <p:val>
                                                <p:strVal val="#ppt_x"/>
                                              </p:val>
                                            </p:tav>
                                            <p:tav tm="100000">
                                              <p:val>
                                                <p:strVal val="#ppt_x"/>
                                              </p:val>
                                            </p:tav>
                                          </p:tavLst>
                                        </p:anim>
                                        <p:anim calcmode="lin" valueType="num" p14:bounceEnd="32000">
                                          <p:cBhvr additive="base">
                                            <p:cTn id="12" dur="750" fill="hold"/>
                                            <p:tgtEl>
                                              <p:spTgt spid="17">
                                                <p:txEl>
                                                  <p:pRg st="0" end="0"/>
                                                </p:txEl>
                                              </p:spTgt>
                                            </p:tgtEl>
                                            <p:attrNameLst>
                                              <p:attrName>ppt_y</p:attrName>
                                            </p:attrNameLst>
                                          </p:cBhvr>
                                          <p:tavLst>
                                            <p:tav tm="0">
                                              <p:val>
                                                <p:strVal val="0-#ppt_h/2"/>
                                              </p:val>
                                            </p:tav>
                                            <p:tav tm="100000">
                                              <p:val>
                                                <p:strVal val="#ppt_y"/>
                                              </p:val>
                                            </p:tav>
                                          </p:tavLst>
                                        </p:anim>
                                      </p:childTnLst>
                                    </p:cTn>
                                  </p:par>
                                  <p:par>
                                    <p:cTn id="13" presetID="2" presetClass="entr" presetSubtype="4" decel="100000"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750" fill="hold"/>
                                            <p:tgtEl>
                                              <p:spTgt spid="3"/>
                                            </p:tgtEl>
                                            <p:attrNameLst>
                                              <p:attrName>ppt_x</p:attrName>
                                            </p:attrNameLst>
                                          </p:cBhvr>
                                          <p:tavLst>
                                            <p:tav tm="0">
                                              <p:val>
                                                <p:strVal val="#ppt_x"/>
                                              </p:val>
                                            </p:tav>
                                            <p:tav tm="100000">
                                              <p:val>
                                                <p:strVal val="#ppt_x"/>
                                              </p:val>
                                            </p:tav>
                                          </p:tavLst>
                                        </p:anim>
                                        <p:anim calcmode="lin" valueType="num">
                                          <p:cBhvr additive="base">
                                            <p:cTn id="16" dur="75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decel="100000"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750" fill="hold"/>
                                            <p:tgtEl>
                                              <p:spTgt spid="13"/>
                                            </p:tgtEl>
                                            <p:attrNameLst>
                                              <p:attrName>ppt_x</p:attrName>
                                            </p:attrNameLst>
                                          </p:cBhvr>
                                          <p:tavLst>
                                            <p:tav tm="0">
                                              <p:val>
                                                <p:strVal val="#ppt_x"/>
                                              </p:val>
                                            </p:tav>
                                            <p:tav tm="100000">
                                              <p:val>
                                                <p:strVal val="#ppt_x"/>
                                              </p:val>
                                            </p:tav>
                                          </p:tavLst>
                                        </p:anim>
                                        <p:anim calcmode="lin" valueType="num">
                                          <p:cBhvr additive="base">
                                            <p:cTn id="22" dur="750" fill="hold"/>
                                            <p:tgtEl>
                                              <p:spTgt spid="13"/>
                                            </p:tgtEl>
                                            <p:attrNameLst>
                                              <p:attrName>ppt_y</p:attrName>
                                            </p:attrNameLst>
                                          </p:cBhvr>
                                          <p:tavLst>
                                            <p:tav tm="0">
                                              <p:val>
                                                <p:strVal val="1+#ppt_h/2"/>
                                              </p:val>
                                            </p:tav>
                                            <p:tav tm="100000">
                                              <p:val>
                                                <p:strVal val="#ppt_y"/>
                                              </p:val>
                                            </p:tav>
                                          </p:tavLst>
                                        </p:anim>
                                      </p:childTnLst>
                                    </p:cTn>
                                  </p:par>
                                  <p:par>
                                    <p:cTn id="23" presetID="2" presetClass="entr" presetSubtype="1" fill="hold" grpId="0" nodeType="withEffect" p14:presetBounceEnd="32000">
                                      <p:stCondLst>
                                        <p:cond delay="0"/>
                                      </p:stCondLst>
                                      <p:childTnLst>
                                        <p:set>
                                          <p:cBhvr>
                                            <p:cTn id="24" dur="1" fill="hold">
                                              <p:stCondLst>
                                                <p:cond delay="0"/>
                                              </p:stCondLst>
                                            </p:cTn>
                                            <p:tgtEl>
                                              <p:spTgt spid="18">
                                                <p:txEl>
                                                  <p:pRg st="0" end="0"/>
                                                </p:txEl>
                                              </p:spTgt>
                                            </p:tgtEl>
                                            <p:attrNameLst>
                                              <p:attrName>style.visibility</p:attrName>
                                            </p:attrNameLst>
                                          </p:cBhvr>
                                          <p:to>
                                            <p:strVal val="visible"/>
                                          </p:to>
                                        </p:set>
                                        <p:anim calcmode="lin" valueType="num" p14:bounceEnd="32000">
                                          <p:cBhvr additive="base">
                                            <p:cTn id="25" dur="750" fill="hold"/>
                                            <p:tgtEl>
                                              <p:spTgt spid="18">
                                                <p:txEl>
                                                  <p:pRg st="0" end="0"/>
                                                </p:txEl>
                                              </p:spTgt>
                                            </p:tgtEl>
                                            <p:attrNameLst>
                                              <p:attrName>ppt_x</p:attrName>
                                            </p:attrNameLst>
                                          </p:cBhvr>
                                          <p:tavLst>
                                            <p:tav tm="0">
                                              <p:val>
                                                <p:strVal val="#ppt_x"/>
                                              </p:val>
                                            </p:tav>
                                            <p:tav tm="100000">
                                              <p:val>
                                                <p:strVal val="#ppt_x"/>
                                              </p:val>
                                            </p:tav>
                                          </p:tavLst>
                                        </p:anim>
                                        <p:anim calcmode="lin" valueType="num" p14:bounceEnd="32000">
                                          <p:cBhvr additive="base">
                                            <p:cTn id="26" dur="750" fill="hold"/>
                                            <p:tgtEl>
                                              <p:spTgt spid="18">
                                                <p:txEl>
                                                  <p:pRg st="0" end="0"/>
                                                </p:txEl>
                                              </p:spTgt>
                                            </p:tgtEl>
                                            <p:attrNameLst>
                                              <p:attrName>ppt_y</p:attrName>
                                            </p:attrNameLst>
                                          </p:cBhvr>
                                          <p:tavLst>
                                            <p:tav tm="0">
                                              <p:val>
                                                <p:strVal val="0-#ppt_h/2"/>
                                              </p:val>
                                            </p:tav>
                                            <p:tav tm="100000">
                                              <p:val>
                                                <p:strVal val="#ppt_y"/>
                                              </p:val>
                                            </p:tav>
                                          </p:tavLst>
                                        </p:anim>
                                      </p:childTnLst>
                                    </p:cTn>
                                  </p:par>
                                  <p:par>
                                    <p:cTn id="27" presetID="2" presetClass="entr" presetSubtype="4" decel="100000"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750" fill="hold"/>
                                            <p:tgtEl>
                                              <p:spTgt spid="7"/>
                                            </p:tgtEl>
                                            <p:attrNameLst>
                                              <p:attrName>ppt_x</p:attrName>
                                            </p:attrNameLst>
                                          </p:cBhvr>
                                          <p:tavLst>
                                            <p:tav tm="0">
                                              <p:val>
                                                <p:strVal val="#ppt_x"/>
                                              </p:val>
                                            </p:tav>
                                            <p:tav tm="100000">
                                              <p:val>
                                                <p:strVal val="#ppt_x"/>
                                              </p:val>
                                            </p:tav>
                                          </p:tavLst>
                                        </p:anim>
                                        <p:anim calcmode="lin" valueType="num">
                                          <p:cBhvr additive="base">
                                            <p:cTn id="30" dur="75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decel="10000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750" fill="hold"/>
                                            <p:tgtEl>
                                              <p:spTgt spid="16"/>
                                            </p:tgtEl>
                                            <p:attrNameLst>
                                              <p:attrName>ppt_x</p:attrName>
                                            </p:attrNameLst>
                                          </p:cBhvr>
                                          <p:tavLst>
                                            <p:tav tm="0">
                                              <p:val>
                                                <p:strVal val="#ppt_x"/>
                                              </p:val>
                                            </p:tav>
                                            <p:tav tm="100000">
                                              <p:val>
                                                <p:strVal val="#ppt_x"/>
                                              </p:val>
                                            </p:tav>
                                          </p:tavLst>
                                        </p:anim>
                                        <p:anim calcmode="lin" valueType="num">
                                          <p:cBhvr additive="base">
                                            <p:cTn id="36" dur="750" fill="hold"/>
                                            <p:tgtEl>
                                              <p:spTgt spid="16"/>
                                            </p:tgtEl>
                                            <p:attrNameLst>
                                              <p:attrName>ppt_y</p:attrName>
                                            </p:attrNameLst>
                                          </p:cBhvr>
                                          <p:tavLst>
                                            <p:tav tm="0">
                                              <p:val>
                                                <p:strVal val="1+#ppt_h/2"/>
                                              </p:val>
                                            </p:tav>
                                            <p:tav tm="100000">
                                              <p:val>
                                                <p:strVal val="#ppt_y"/>
                                              </p:val>
                                            </p:tav>
                                          </p:tavLst>
                                        </p:anim>
                                      </p:childTnLst>
                                    </p:cTn>
                                  </p:par>
                                  <p:par>
                                    <p:cTn id="37" presetID="2" presetClass="entr" presetSubtype="1" fill="hold" grpId="0" nodeType="withEffect" p14:presetBounceEnd="32000">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14:bounceEnd="32000">
                                          <p:cBhvr additive="base">
                                            <p:cTn id="39" dur="750" fill="hold"/>
                                            <p:tgtEl>
                                              <p:spTgt spid="19"/>
                                            </p:tgtEl>
                                            <p:attrNameLst>
                                              <p:attrName>ppt_x</p:attrName>
                                            </p:attrNameLst>
                                          </p:cBhvr>
                                          <p:tavLst>
                                            <p:tav tm="0">
                                              <p:val>
                                                <p:strVal val="#ppt_x"/>
                                              </p:val>
                                            </p:tav>
                                            <p:tav tm="100000">
                                              <p:val>
                                                <p:strVal val="#ppt_x"/>
                                              </p:val>
                                            </p:tav>
                                          </p:tavLst>
                                        </p:anim>
                                        <p:anim calcmode="lin" valueType="num" p14:bounceEnd="32000">
                                          <p:cBhvr additive="base">
                                            <p:cTn id="40" dur="750" fill="hold"/>
                                            <p:tgtEl>
                                              <p:spTgt spid="19"/>
                                            </p:tgtEl>
                                            <p:attrNameLst>
                                              <p:attrName>ppt_y</p:attrName>
                                            </p:attrNameLst>
                                          </p:cBhvr>
                                          <p:tavLst>
                                            <p:tav tm="0">
                                              <p:val>
                                                <p:strVal val="0-#ppt_h/2"/>
                                              </p:val>
                                            </p:tav>
                                            <p:tav tm="100000">
                                              <p:val>
                                                <p:strVal val="#ppt_y"/>
                                              </p:val>
                                            </p:tav>
                                          </p:tavLst>
                                        </p:anim>
                                      </p:childTnLst>
                                    </p:cTn>
                                  </p:par>
                                  <p:par>
                                    <p:cTn id="41" presetID="2" presetClass="entr" presetSubtype="4" decel="100000" fill="hold" grpId="0"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750" fill="hold"/>
                                            <p:tgtEl>
                                              <p:spTgt spid="9"/>
                                            </p:tgtEl>
                                            <p:attrNameLst>
                                              <p:attrName>ppt_x</p:attrName>
                                            </p:attrNameLst>
                                          </p:cBhvr>
                                          <p:tavLst>
                                            <p:tav tm="0">
                                              <p:val>
                                                <p:strVal val="#ppt_x"/>
                                              </p:val>
                                            </p:tav>
                                            <p:tav tm="100000">
                                              <p:val>
                                                <p:strVal val="#ppt_x"/>
                                              </p:val>
                                            </p:tav>
                                          </p:tavLst>
                                        </p:anim>
                                        <p:anim calcmode="lin" valueType="num">
                                          <p:cBhvr additive="base">
                                            <p:cTn id="44" dur="75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decel="100000" fill="hold" grpId="0" nodeType="click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750" fill="hold"/>
                                            <p:tgtEl>
                                              <p:spTgt spid="14"/>
                                            </p:tgtEl>
                                            <p:attrNameLst>
                                              <p:attrName>ppt_x</p:attrName>
                                            </p:attrNameLst>
                                          </p:cBhvr>
                                          <p:tavLst>
                                            <p:tav tm="0">
                                              <p:val>
                                                <p:strVal val="#ppt_x"/>
                                              </p:val>
                                            </p:tav>
                                            <p:tav tm="100000">
                                              <p:val>
                                                <p:strVal val="#ppt_x"/>
                                              </p:val>
                                            </p:tav>
                                          </p:tavLst>
                                        </p:anim>
                                        <p:anim calcmode="lin" valueType="num">
                                          <p:cBhvr additive="base">
                                            <p:cTn id="50" dur="75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1" fill="hold" grpId="0" nodeType="withEffect" p14:presetBounceEnd="32000">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14:bounceEnd="32000">
                                          <p:cBhvr additive="base">
                                            <p:cTn id="53" dur="750" fill="hold"/>
                                            <p:tgtEl>
                                              <p:spTgt spid="20"/>
                                            </p:tgtEl>
                                            <p:attrNameLst>
                                              <p:attrName>ppt_x</p:attrName>
                                            </p:attrNameLst>
                                          </p:cBhvr>
                                          <p:tavLst>
                                            <p:tav tm="0">
                                              <p:val>
                                                <p:strVal val="#ppt_x"/>
                                              </p:val>
                                            </p:tav>
                                            <p:tav tm="100000">
                                              <p:val>
                                                <p:strVal val="#ppt_x"/>
                                              </p:val>
                                            </p:tav>
                                          </p:tavLst>
                                        </p:anim>
                                        <p:anim calcmode="lin" valueType="num" p14:bounceEnd="32000">
                                          <p:cBhvr additive="base">
                                            <p:cTn id="54" dur="750" fill="hold"/>
                                            <p:tgtEl>
                                              <p:spTgt spid="20"/>
                                            </p:tgtEl>
                                            <p:attrNameLst>
                                              <p:attrName>ppt_y</p:attrName>
                                            </p:attrNameLst>
                                          </p:cBhvr>
                                          <p:tavLst>
                                            <p:tav tm="0">
                                              <p:val>
                                                <p:strVal val="0-#ppt_h/2"/>
                                              </p:val>
                                            </p:tav>
                                            <p:tav tm="100000">
                                              <p:val>
                                                <p:strVal val="#ppt_y"/>
                                              </p:val>
                                            </p:tav>
                                          </p:tavLst>
                                        </p:anim>
                                      </p:childTnLst>
                                    </p:cTn>
                                  </p:par>
                                  <p:par>
                                    <p:cTn id="55" presetID="2" presetClass="entr" presetSubtype="4" decel="100000" fill="hold" grpId="0"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750" fill="hold"/>
                                            <p:tgtEl>
                                              <p:spTgt spid="10"/>
                                            </p:tgtEl>
                                            <p:attrNameLst>
                                              <p:attrName>ppt_x</p:attrName>
                                            </p:attrNameLst>
                                          </p:cBhvr>
                                          <p:tavLst>
                                            <p:tav tm="0">
                                              <p:val>
                                                <p:strVal val="#ppt_x"/>
                                              </p:val>
                                            </p:tav>
                                            <p:tav tm="100000">
                                              <p:val>
                                                <p:strVal val="#ppt_x"/>
                                              </p:val>
                                            </p:tav>
                                          </p:tavLst>
                                        </p:anim>
                                        <p:anim calcmode="lin" valueType="num">
                                          <p:cBhvr additive="base">
                                            <p:cTn id="58" dur="75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decel="100000" fill="hold" grpId="0" nodeType="click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additive="base">
                                            <p:cTn id="63" dur="750" fill="hold"/>
                                            <p:tgtEl>
                                              <p:spTgt spid="15"/>
                                            </p:tgtEl>
                                            <p:attrNameLst>
                                              <p:attrName>ppt_x</p:attrName>
                                            </p:attrNameLst>
                                          </p:cBhvr>
                                          <p:tavLst>
                                            <p:tav tm="0">
                                              <p:val>
                                                <p:strVal val="#ppt_x"/>
                                              </p:val>
                                            </p:tav>
                                            <p:tav tm="100000">
                                              <p:val>
                                                <p:strVal val="#ppt_x"/>
                                              </p:val>
                                            </p:tav>
                                          </p:tavLst>
                                        </p:anim>
                                        <p:anim calcmode="lin" valueType="num">
                                          <p:cBhvr additive="base">
                                            <p:cTn id="64" dur="750" fill="hold"/>
                                            <p:tgtEl>
                                              <p:spTgt spid="15"/>
                                            </p:tgtEl>
                                            <p:attrNameLst>
                                              <p:attrName>ppt_y</p:attrName>
                                            </p:attrNameLst>
                                          </p:cBhvr>
                                          <p:tavLst>
                                            <p:tav tm="0">
                                              <p:val>
                                                <p:strVal val="1+#ppt_h/2"/>
                                              </p:val>
                                            </p:tav>
                                            <p:tav tm="100000">
                                              <p:val>
                                                <p:strVal val="#ppt_y"/>
                                              </p:val>
                                            </p:tav>
                                          </p:tavLst>
                                        </p:anim>
                                      </p:childTnLst>
                                    </p:cTn>
                                  </p:par>
                                  <p:par>
                                    <p:cTn id="65" presetID="2" presetClass="entr" presetSubtype="1" fill="hold" grpId="0" nodeType="withEffect" p14:presetBounceEnd="32000">
                                      <p:stCondLst>
                                        <p:cond delay="0"/>
                                      </p:stCondLst>
                                      <p:childTnLst>
                                        <p:set>
                                          <p:cBhvr>
                                            <p:cTn id="66" dur="1" fill="hold">
                                              <p:stCondLst>
                                                <p:cond delay="0"/>
                                              </p:stCondLst>
                                            </p:cTn>
                                            <p:tgtEl>
                                              <p:spTgt spid="21"/>
                                            </p:tgtEl>
                                            <p:attrNameLst>
                                              <p:attrName>style.visibility</p:attrName>
                                            </p:attrNameLst>
                                          </p:cBhvr>
                                          <p:to>
                                            <p:strVal val="visible"/>
                                          </p:to>
                                        </p:set>
                                        <p:anim calcmode="lin" valueType="num" p14:bounceEnd="32000">
                                          <p:cBhvr additive="base">
                                            <p:cTn id="67" dur="750" fill="hold"/>
                                            <p:tgtEl>
                                              <p:spTgt spid="21"/>
                                            </p:tgtEl>
                                            <p:attrNameLst>
                                              <p:attrName>ppt_x</p:attrName>
                                            </p:attrNameLst>
                                          </p:cBhvr>
                                          <p:tavLst>
                                            <p:tav tm="0">
                                              <p:val>
                                                <p:strVal val="#ppt_x"/>
                                              </p:val>
                                            </p:tav>
                                            <p:tav tm="100000">
                                              <p:val>
                                                <p:strVal val="#ppt_x"/>
                                              </p:val>
                                            </p:tav>
                                          </p:tavLst>
                                        </p:anim>
                                        <p:anim calcmode="lin" valueType="num" p14:bounceEnd="32000">
                                          <p:cBhvr additive="base">
                                            <p:cTn id="68" dur="750" fill="hold"/>
                                            <p:tgtEl>
                                              <p:spTgt spid="21"/>
                                            </p:tgtEl>
                                            <p:attrNameLst>
                                              <p:attrName>ppt_y</p:attrName>
                                            </p:attrNameLst>
                                          </p:cBhvr>
                                          <p:tavLst>
                                            <p:tav tm="0">
                                              <p:val>
                                                <p:strVal val="0-#ppt_h/2"/>
                                              </p:val>
                                            </p:tav>
                                            <p:tav tm="100000">
                                              <p:val>
                                                <p:strVal val="#ppt_y"/>
                                              </p:val>
                                            </p:tav>
                                          </p:tavLst>
                                        </p:anim>
                                      </p:childTnLst>
                                    </p:cTn>
                                  </p:par>
                                  <p:par>
                                    <p:cTn id="69" presetID="2" presetClass="entr" presetSubtype="4" decel="100000" fill="hold" grpId="0" nodeType="withEffect">
                                      <p:stCondLst>
                                        <p:cond delay="0"/>
                                      </p:stCondLst>
                                      <p:childTnLst>
                                        <p:set>
                                          <p:cBhvr>
                                            <p:cTn id="70" dur="1" fill="hold">
                                              <p:stCondLst>
                                                <p:cond delay="0"/>
                                              </p:stCondLst>
                                            </p:cTn>
                                            <p:tgtEl>
                                              <p:spTgt spid="11"/>
                                            </p:tgtEl>
                                            <p:attrNameLst>
                                              <p:attrName>style.visibility</p:attrName>
                                            </p:attrNameLst>
                                          </p:cBhvr>
                                          <p:to>
                                            <p:strVal val="visible"/>
                                          </p:to>
                                        </p:set>
                                        <p:anim calcmode="lin" valueType="num">
                                          <p:cBhvr additive="base">
                                            <p:cTn id="71" dur="750" fill="hold"/>
                                            <p:tgtEl>
                                              <p:spTgt spid="11"/>
                                            </p:tgtEl>
                                            <p:attrNameLst>
                                              <p:attrName>ppt_x</p:attrName>
                                            </p:attrNameLst>
                                          </p:cBhvr>
                                          <p:tavLst>
                                            <p:tav tm="0">
                                              <p:val>
                                                <p:strVal val="#ppt_x"/>
                                              </p:val>
                                            </p:tav>
                                            <p:tav tm="100000">
                                              <p:val>
                                                <p:strVal val="#ppt_x"/>
                                              </p:val>
                                            </p:tav>
                                          </p:tavLst>
                                        </p:anim>
                                        <p:anim calcmode="lin" valueType="num">
                                          <p:cBhvr additive="base">
                                            <p:cTn id="72" dur="75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p:tmplLst>
              <p:tmpl>
                <p:tnLst>
                  <p:par>
                    <p:cTn presetID="2" presetClass="entr" presetSubtype="4" decel="100000" fill="hold" nodeType="with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additive="base">
                            <p:cTn dur="750" fill="hold"/>
                            <p:tgtEl>
                              <p:spTgt spid="3"/>
                            </p:tgtEl>
                            <p:attrNameLst>
                              <p:attrName>ppt_x</p:attrName>
                            </p:attrNameLst>
                          </p:cBhvr>
                          <p:tavLst>
                            <p:tav tm="0">
                              <p:val>
                                <p:strVal val="#ppt_x"/>
                              </p:val>
                            </p:tav>
                            <p:tav tm="100000">
                              <p:val>
                                <p:strVal val="#ppt_x"/>
                              </p:val>
                            </p:tav>
                          </p:tavLst>
                        </p:anim>
                        <p:anim calcmode="lin" valueType="num">
                          <p:cBhvr additive="base">
                            <p:cTn dur="750" fill="hold"/>
                            <p:tgtEl>
                              <p:spTgt spid="3"/>
                            </p:tgtEl>
                            <p:attrNameLst>
                              <p:attrName>ppt_y</p:attrName>
                            </p:attrNameLst>
                          </p:cBhvr>
                          <p:tavLst>
                            <p:tav tm="0">
                              <p:val>
                                <p:strVal val="1+#ppt_h/2"/>
                              </p:val>
                            </p:tav>
                            <p:tav tm="100000">
                              <p:val>
                                <p:strVal val="#ppt_y"/>
                              </p:val>
                            </p:tav>
                          </p:tavLst>
                        </p:anim>
                      </p:childTnLst>
                    </p:cTn>
                  </p:par>
                </p:tnLst>
              </p:tmpl>
            </p:tmplLst>
          </p:bldP>
          <p:bldP spid="7" grpId="0" uiExpand="1">
            <p:tmplLst>
              <p:tmpl>
                <p:tnLst>
                  <p:par>
                    <p:cTn presetID="2" presetClass="entr" presetSubtype="4"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750" fill="hold"/>
                            <p:tgtEl>
                              <p:spTgt spid="7"/>
                            </p:tgtEl>
                            <p:attrNameLst>
                              <p:attrName>ppt_x</p:attrName>
                            </p:attrNameLst>
                          </p:cBhvr>
                          <p:tavLst>
                            <p:tav tm="0">
                              <p:val>
                                <p:strVal val="#ppt_x"/>
                              </p:val>
                            </p:tav>
                            <p:tav tm="100000">
                              <p:val>
                                <p:strVal val="#ppt_x"/>
                              </p:val>
                            </p:tav>
                          </p:tavLst>
                        </p:anim>
                        <p:anim calcmode="lin" valueType="num">
                          <p:cBhvr additive="base">
                            <p:cTn dur="750" fill="hold"/>
                            <p:tgtEl>
                              <p:spTgt spid="7"/>
                            </p:tgtEl>
                            <p:attrNameLst>
                              <p:attrName>ppt_y</p:attrName>
                            </p:attrNameLst>
                          </p:cBhvr>
                          <p:tavLst>
                            <p:tav tm="0">
                              <p:val>
                                <p:strVal val="1+#ppt_h/2"/>
                              </p:val>
                            </p:tav>
                            <p:tav tm="100000">
                              <p:val>
                                <p:strVal val="#ppt_y"/>
                              </p:val>
                            </p:tav>
                          </p:tavLst>
                        </p:anim>
                      </p:childTnLst>
                    </p:cTn>
                  </p:par>
                </p:tnLst>
              </p:tmpl>
            </p:tmplLst>
          </p:bldP>
          <p:bldP spid="9" grpId="0">
            <p:tmplLst>
              <p:tmpl>
                <p:tnLst>
                  <p:par>
                    <p:cTn presetID="2" presetClass="entr" presetSubtype="4" decel="100000" fill="hold" nodeType="withEffect">
                      <p:stCondLst>
                        <p:cond delay="0"/>
                      </p:stCondLst>
                      <p:childTnLst>
                        <p:set>
                          <p:cBhvr>
                            <p:cTn dur="1" fill="hold">
                              <p:stCondLst>
                                <p:cond delay="0"/>
                              </p:stCondLst>
                            </p:cTn>
                            <p:tgtEl>
                              <p:spTgt spid="9"/>
                            </p:tgtEl>
                            <p:attrNameLst>
                              <p:attrName>style.visibility</p:attrName>
                            </p:attrNameLst>
                          </p:cBhvr>
                          <p:to>
                            <p:strVal val="visible"/>
                          </p:to>
                        </p:set>
                        <p:anim calcmode="lin" valueType="num">
                          <p:cBhvr additive="base">
                            <p:cTn dur="750" fill="hold"/>
                            <p:tgtEl>
                              <p:spTgt spid="9"/>
                            </p:tgtEl>
                            <p:attrNameLst>
                              <p:attrName>ppt_x</p:attrName>
                            </p:attrNameLst>
                          </p:cBhvr>
                          <p:tavLst>
                            <p:tav tm="0">
                              <p:val>
                                <p:strVal val="#ppt_x"/>
                              </p:val>
                            </p:tav>
                            <p:tav tm="100000">
                              <p:val>
                                <p:strVal val="#ppt_x"/>
                              </p:val>
                            </p:tav>
                          </p:tavLst>
                        </p:anim>
                        <p:anim calcmode="lin" valueType="num">
                          <p:cBhvr additive="base">
                            <p:cTn dur="750" fill="hold"/>
                            <p:tgtEl>
                              <p:spTgt spid="9"/>
                            </p:tgtEl>
                            <p:attrNameLst>
                              <p:attrName>ppt_y</p:attrName>
                            </p:attrNameLst>
                          </p:cBhvr>
                          <p:tavLst>
                            <p:tav tm="0">
                              <p:val>
                                <p:strVal val="1+#ppt_h/2"/>
                              </p:val>
                            </p:tav>
                            <p:tav tm="100000">
                              <p:val>
                                <p:strVal val="#ppt_y"/>
                              </p:val>
                            </p:tav>
                          </p:tavLst>
                        </p:anim>
                      </p:childTnLst>
                    </p:cTn>
                  </p:par>
                </p:tnLst>
              </p:tmpl>
            </p:tmplLst>
          </p:bldP>
          <p:bldP spid="10" grpId="0">
            <p:tmplLst>
              <p:tmpl>
                <p:tnLst>
                  <p:par>
                    <p:cTn presetID="2" presetClass="entr" presetSubtype="4" decel="100000" fill="hold" nodeType="withEffect">
                      <p:stCondLst>
                        <p:cond delay="0"/>
                      </p:stCondLst>
                      <p:childTnLst>
                        <p:set>
                          <p:cBhvr>
                            <p:cTn dur="1" fill="hold">
                              <p:stCondLst>
                                <p:cond delay="0"/>
                              </p:stCondLst>
                            </p:cTn>
                            <p:tgtEl>
                              <p:spTgt spid="10"/>
                            </p:tgtEl>
                            <p:attrNameLst>
                              <p:attrName>style.visibility</p:attrName>
                            </p:attrNameLst>
                          </p:cBhvr>
                          <p:to>
                            <p:strVal val="visible"/>
                          </p:to>
                        </p:set>
                        <p:anim calcmode="lin" valueType="num">
                          <p:cBhvr additive="base">
                            <p:cTn dur="750" fill="hold"/>
                            <p:tgtEl>
                              <p:spTgt spid="10"/>
                            </p:tgtEl>
                            <p:attrNameLst>
                              <p:attrName>ppt_x</p:attrName>
                            </p:attrNameLst>
                          </p:cBhvr>
                          <p:tavLst>
                            <p:tav tm="0">
                              <p:val>
                                <p:strVal val="#ppt_x"/>
                              </p:val>
                            </p:tav>
                            <p:tav tm="100000">
                              <p:val>
                                <p:strVal val="#ppt_x"/>
                              </p:val>
                            </p:tav>
                          </p:tavLst>
                        </p:anim>
                        <p:anim calcmode="lin" valueType="num">
                          <p:cBhvr additive="base">
                            <p:cTn dur="750" fill="hold"/>
                            <p:tgtEl>
                              <p:spTgt spid="10"/>
                            </p:tgtEl>
                            <p:attrNameLst>
                              <p:attrName>ppt_y</p:attrName>
                            </p:attrNameLst>
                          </p:cBhvr>
                          <p:tavLst>
                            <p:tav tm="0">
                              <p:val>
                                <p:strVal val="1+#ppt_h/2"/>
                              </p:val>
                            </p:tav>
                            <p:tav tm="100000">
                              <p:val>
                                <p:strVal val="#ppt_y"/>
                              </p:val>
                            </p:tav>
                          </p:tavLst>
                        </p:anim>
                      </p:childTnLst>
                    </p:cTn>
                  </p:par>
                </p:tnLst>
              </p:tmpl>
            </p:tmplLst>
          </p:bldP>
          <p:bldP spid="11" grpId="0">
            <p:tmplLst>
              <p:tmpl>
                <p:tnLst>
                  <p:par>
                    <p:cTn presetID="2" presetClass="entr" presetSubtype="4" decel="10000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 calcmode="lin" valueType="num">
                          <p:cBhvr additive="base">
                            <p:cTn dur="750" fill="hold"/>
                            <p:tgtEl>
                              <p:spTgt spid="11"/>
                            </p:tgtEl>
                            <p:attrNameLst>
                              <p:attrName>ppt_x</p:attrName>
                            </p:attrNameLst>
                          </p:cBhvr>
                          <p:tavLst>
                            <p:tav tm="0">
                              <p:val>
                                <p:strVal val="#ppt_x"/>
                              </p:val>
                            </p:tav>
                            <p:tav tm="100000">
                              <p:val>
                                <p:strVal val="#ppt_x"/>
                              </p:val>
                            </p:tav>
                          </p:tavLst>
                        </p:anim>
                        <p:anim calcmode="lin" valueType="num">
                          <p:cBhvr additive="base">
                            <p:cTn dur="750" fill="hold"/>
                            <p:tgtEl>
                              <p:spTgt spid="11"/>
                            </p:tgtEl>
                            <p:attrNameLst>
                              <p:attrName>ppt_y</p:attrName>
                            </p:attrNameLst>
                          </p:cBhvr>
                          <p:tavLst>
                            <p:tav tm="0">
                              <p:val>
                                <p:strVal val="1+#ppt_h/2"/>
                              </p:val>
                            </p:tav>
                            <p:tav tm="100000">
                              <p:val>
                                <p:strVal val="#ppt_y"/>
                              </p:val>
                            </p:tav>
                          </p:tavLst>
                        </p:anim>
                      </p:childTnLst>
                    </p:cTn>
                  </p:par>
                </p:tnLst>
              </p:tmpl>
            </p:tmplLst>
          </p:bldP>
          <p:bldP spid="12" grpId="0" animBg="1"/>
          <p:bldP spid="13" grpId="0" animBg="1"/>
          <p:bldP spid="14" grpId="0" animBg="1"/>
          <p:bldP spid="15" grpId="0" animBg="1"/>
          <p:bldP spid="16" grpId="0" animBg="1"/>
          <p:bldP spid="17" grpId="0" uiExpand="1" build="p">
            <p:tmplLst>
              <p:tmpl lvl="1">
                <p:tnLst>
                  <p:par>
                    <p:cTn presetID="2" presetClass="entr" presetSubtype="1" fill="hold" nodeType="withEffect" p14:presetBounceEnd="32000">
                      <p:stCondLst>
                        <p:cond delay="0"/>
                      </p:stCondLst>
                      <p:childTnLst>
                        <p:set>
                          <p:cBhvr>
                            <p:cTn dur="1" fill="hold">
                              <p:stCondLst>
                                <p:cond delay="0"/>
                              </p:stCondLst>
                            </p:cTn>
                            <p:tgtEl>
                              <p:spTgt spid="17"/>
                            </p:tgtEl>
                            <p:attrNameLst>
                              <p:attrName>style.visibility</p:attrName>
                            </p:attrNameLst>
                          </p:cBhvr>
                          <p:to>
                            <p:strVal val="visible"/>
                          </p:to>
                        </p:set>
                        <p:anim calcmode="lin" valueType="num" p14:bounceEnd="32000">
                          <p:cBhvr additive="base">
                            <p:cTn dur="750" fill="hold"/>
                            <p:tgtEl>
                              <p:spTgt spid="17"/>
                            </p:tgtEl>
                            <p:attrNameLst>
                              <p:attrName>ppt_x</p:attrName>
                            </p:attrNameLst>
                          </p:cBhvr>
                          <p:tavLst>
                            <p:tav tm="0">
                              <p:val>
                                <p:strVal val="#ppt_x"/>
                              </p:val>
                            </p:tav>
                            <p:tav tm="100000">
                              <p:val>
                                <p:strVal val="#ppt_x"/>
                              </p:val>
                            </p:tav>
                          </p:tavLst>
                        </p:anim>
                        <p:anim calcmode="lin" valueType="num" p14:bounceEnd="32000">
                          <p:cBhvr additive="base">
                            <p:cTn dur="750" fill="hold"/>
                            <p:tgtEl>
                              <p:spTgt spid="17"/>
                            </p:tgtEl>
                            <p:attrNameLst>
                              <p:attrName>ppt_y</p:attrName>
                            </p:attrNameLst>
                          </p:cBhvr>
                          <p:tavLst>
                            <p:tav tm="0">
                              <p:val>
                                <p:strVal val="0-#ppt_h/2"/>
                              </p:val>
                            </p:tav>
                            <p:tav tm="100000">
                              <p:val>
                                <p:strVal val="#ppt_y"/>
                              </p:val>
                            </p:tav>
                          </p:tavLst>
                        </p:anim>
                      </p:childTnLst>
                    </p:cTn>
                  </p:par>
                </p:tnLst>
              </p:tmpl>
              <p:tmpl lvl="2">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3">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4">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5">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Lst>
          </p:bldP>
          <p:bldP spid="18" grpId="0" uiExpand="1" build="p">
            <p:tmplLst>
              <p:tmpl lvl="1">
                <p:tnLst>
                  <p:par>
                    <p:cTn presetID="2" presetClass="entr" presetSubtype="1" fill="hold" nodeType="withEffect" p14:presetBounceEnd="32000">
                      <p:stCondLst>
                        <p:cond delay="0"/>
                      </p:stCondLst>
                      <p:childTnLst>
                        <p:set>
                          <p:cBhvr>
                            <p:cTn dur="1" fill="hold">
                              <p:stCondLst>
                                <p:cond delay="0"/>
                              </p:stCondLst>
                            </p:cTn>
                            <p:tgtEl>
                              <p:spTgt spid="18"/>
                            </p:tgtEl>
                            <p:attrNameLst>
                              <p:attrName>style.visibility</p:attrName>
                            </p:attrNameLst>
                          </p:cBhvr>
                          <p:to>
                            <p:strVal val="visible"/>
                          </p:to>
                        </p:set>
                        <p:anim calcmode="lin" valueType="num" p14:bounceEnd="32000">
                          <p:cBhvr additive="base">
                            <p:cTn dur="750" fill="hold"/>
                            <p:tgtEl>
                              <p:spTgt spid="18"/>
                            </p:tgtEl>
                            <p:attrNameLst>
                              <p:attrName>ppt_x</p:attrName>
                            </p:attrNameLst>
                          </p:cBhvr>
                          <p:tavLst>
                            <p:tav tm="0">
                              <p:val>
                                <p:strVal val="#ppt_x"/>
                              </p:val>
                            </p:tav>
                            <p:tav tm="100000">
                              <p:val>
                                <p:strVal val="#ppt_x"/>
                              </p:val>
                            </p:tav>
                          </p:tavLst>
                        </p:anim>
                        <p:anim calcmode="lin" valueType="num" p14:bounceEnd="32000">
                          <p:cBhvr additive="base">
                            <p:cTn dur="750" fill="hold"/>
                            <p:tgtEl>
                              <p:spTgt spid="18"/>
                            </p:tgtEl>
                            <p:attrNameLst>
                              <p:attrName>ppt_y</p:attrName>
                            </p:attrNameLst>
                          </p:cBhvr>
                          <p:tavLst>
                            <p:tav tm="0">
                              <p:val>
                                <p:strVal val="0-#ppt_h/2"/>
                              </p:val>
                            </p:tav>
                            <p:tav tm="100000">
                              <p:val>
                                <p:strVal val="#ppt_y"/>
                              </p:val>
                            </p:tav>
                          </p:tavLst>
                        </p:anim>
                      </p:childTnLst>
                    </p:cTn>
                  </p:par>
                </p:tnLst>
              </p:tmpl>
              <p:tmpl lvl="2">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3">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4">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5">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Lst>
          </p:bldP>
          <p:bldP spid="19" grpId="0">
            <p:tmplLst>
              <p:tmpl>
                <p:tnLst>
                  <p:par>
                    <p:cTn presetID="2" presetClass="entr" presetSubtype="1" fill="hold" nodeType="withEffect" p14:presetBounceEnd="32000">
                      <p:stCondLst>
                        <p:cond delay="0"/>
                      </p:stCondLst>
                      <p:childTnLst>
                        <p:set>
                          <p:cBhvr>
                            <p:cTn dur="1" fill="hold">
                              <p:stCondLst>
                                <p:cond delay="0"/>
                              </p:stCondLst>
                            </p:cTn>
                            <p:tgtEl>
                              <p:spTgt spid="19"/>
                            </p:tgtEl>
                            <p:attrNameLst>
                              <p:attrName>style.visibility</p:attrName>
                            </p:attrNameLst>
                          </p:cBhvr>
                          <p:to>
                            <p:strVal val="visible"/>
                          </p:to>
                        </p:set>
                        <p:anim calcmode="lin" valueType="num" p14:bounceEnd="32000">
                          <p:cBhvr additive="base">
                            <p:cTn dur="750" fill="hold"/>
                            <p:tgtEl>
                              <p:spTgt spid="19"/>
                            </p:tgtEl>
                            <p:attrNameLst>
                              <p:attrName>ppt_x</p:attrName>
                            </p:attrNameLst>
                          </p:cBhvr>
                          <p:tavLst>
                            <p:tav tm="0">
                              <p:val>
                                <p:strVal val="#ppt_x"/>
                              </p:val>
                            </p:tav>
                            <p:tav tm="100000">
                              <p:val>
                                <p:strVal val="#ppt_x"/>
                              </p:val>
                            </p:tav>
                          </p:tavLst>
                        </p:anim>
                        <p:anim calcmode="lin" valueType="num" p14:bounceEnd="32000">
                          <p:cBhvr additive="base">
                            <p:cTn dur="750" fill="hold"/>
                            <p:tgtEl>
                              <p:spTgt spid="19"/>
                            </p:tgtEl>
                            <p:attrNameLst>
                              <p:attrName>ppt_y</p:attrName>
                            </p:attrNameLst>
                          </p:cBhvr>
                          <p:tavLst>
                            <p:tav tm="0">
                              <p:val>
                                <p:strVal val="0-#ppt_h/2"/>
                              </p:val>
                            </p:tav>
                            <p:tav tm="100000">
                              <p:val>
                                <p:strVal val="#ppt_y"/>
                              </p:val>
                            </p:tav>
                          </p:tavLst>
                        </p:anim>
                      </p:childTnLst>
                    </p:cTn>
                  </p:par>
                </p:tnLst>
              </p:tmpl>
            </p:tmplLst>
          </p:bldP>
          <p:bldP spid="20" grpId="0">
            <p:tmplLst>
              <p:tmpl>
                <p:tnLst>
                  <p:par>
                    <p:cTn presetID="2" presetClass="entr" presetSubtype="1" fill="hold" nodeType="withEffect" p14:presetBounceEnd="32000">
                      <p:stCondLst>
                        <p:cond delay="0"/>
                      </p:stCondLst>
                      <p:childTnLst>
                        <p:set>
                          <p:cBhvr>
                            <p:cTn dur="1" fill="hold">
                              <p:stCondLst>
                                <p:cond delay="0"/>
                              </p:stCondLst>
                            </p:cTn>
                            <p:tgtEl>
                              <p:spTgt spid="20"/>
                            </p:tgtEl>
                            <p:attrNameLst>
                              <p:attrName>style.visibility</p:attrName>
                            </p:attrNameLst>
                          </p:cBhvr>
                          <p:to>
                            <p:strVal val="visible"/>
                          </p:to>
                        </p:set>
                        <p:anim calcmode="lin" valueType="num" p14:bounceEnd="32000">
                          <p:cBhvr additive="base">
                            <p:cTn dur="750" fill="hold"/>
                            <p:tgtEl>
                              <p:spTgt spid="20"/>
                            </p:tgtEl>
                            <p:attrNameLst>
                              <p:attrName>ppt_x</p:attrName>
                            </p:attrNameLst>
                          </p:cBhvr>
                          <p:tavLst>
                            <p:tav tm="0">
                              <p:val>
                                <p:strVal val="#ppt_x"/>
                              </p:val>
                            </p:tav>
                            <p:tav tm="100000">
                              <p:val>
                                <p:strVal val="#ppt_x"/>
                              </p:val>
                            </p:tav>
                          </p:tavLst>
                        </p:anim>
                        <p:anim calcmode="lin" valueType="num" p14:bounceEnd="32000">
                          <p:cBhvr additive="base">
                            <p:cTn dur="750" fill="hold"/>
                            <p:tgtEl>
                              <p:spTgt spid="20"/>
                            </p:tgtEl>
                            <p:attrNameLst>
                              <p:attrName>ppt_y</p:attrName>
                            </p:attrNameLst>
                          </p:cBhvr>
                          <p:tavLst>
                            <p:tav tm="0">
                              <p:val>
                                <p:strVal val="0-#ppt_h/2"/>
                              </p:val>
                            </p:tav>
                            <p:tav tm="100000">
                              <p:val>
                                <p:strVal val="#ppt_y"/>
                              </p:val>
                            </p:tav>
                          </p:tavLst>
                        </p:anim>
                      </p:childTnLst>
                    </p:cTn>
                  </p:par>
                </p:tnLst>
              </p:tmpl>
            </p:tmplLst>
          </p:bldP>
          <p:bldP spid="21" grpId="0">
            <p:tmplLst>
              <p:tmpl>
                <p:tnLst>
                  <p:par>
                    <p:cTn presetID="2" presetClass="entr" presetSubtype="1" fill="hold" nodeType="withEffect" p14:presetBounceEnd="32000">
                      <p:stCondLst>
                        <p:cond delay="0"/>
                      </p:stCondLst>
                      <p:childTnLst>
                        <p:set>
                          <p:cBhvr>
                            <p:cTn dur="1" fill="hold">
                              <p:stCondLst>
                                <p:cond delay="0"/>
                              </p:stCondLst>
                            </p:cTn>
                            <p:tgtEl>
                              <p:spTgt spid="21"/>
                            </p:tgtEl>
                            <p:attrNameLst>
                              <p:attrName>style.visibility</p:attrName>
                            </p:attrNameLst>
                          </p:cBhvr>
                          <p:to>
                            <p:strVal val="visible"/>
                          </p:to>
                        </p:set>
                        <p:anim calcmode="lin" valueType="num" p14:bounceEnd="32000">
                          <p:cBhvr additive="base">
                            <p:cTn dur="750" fill="hold"/>
                            <p:tgtEl>
                              <p:spTgt spid="21"/>
                            </p:tgtEl>
                            <p:attrNameLst>
                              <p:attrName>ppt_x</p:attrName>
                            </p:attrNameLst>
                          </p:cBhvr>
                          <p:tavLst>
                            <p:tav tm="0">
                              <p:val>
                                <p:strVal val="#ppt_x"/>
                              </p:val>
                            </p:tav>
                            <p:tav tm="100000">
                              <p:val>
                                <p:strVal val="#ppt_x"/>
                              </p:val>
                            </p:tav>
                          </p:tavLst>
                        </p:anim>
                        <p:anim calcmode="lin" valueType="num" p14:bounceEnd="32000">
                          <p:cBhvr additive="base">
                            <p:cTn dur="750" fill="hold"/>
                            <p:tgtEl>
                              <p:spTgt spid="21"/>
                            </p:tgtEl>
                            <p:attrNameLst>
                              <p:attrName>ppt_y</p:attrName>
                            </p:attrNameLst>
                          </p:cBhvr>
                          <p:tavLst>
                            <p:tav tm="0">
                              <p:val>
                                <p:strVal val="0-#ppt_h/2"/>
                              </p:val>
                            </p:tav>
                            <p:tav tm="100000">
                              <p:val>
                                <p:strVal val="#ppt_y"/>
                              </p:val>
                            </p:tav>
                          </p:tavLst>
                        </p:anim>
                      </p:childTnLst>
                    </p:cTn>
                  </p:par>
                </p:tnLst>
              </p:tmpl>
            </p:tmplLst>
          </p:bldP>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decel="10000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750" fill="hold"/>
                                            <p:tgtEl>
                                              <p:spTgt spid="12"/>
                                            </p:tgtEl>
                                            <p:attrNameLst>
                                              <p:attrName>ppt_x</p:attrName>
                                            </p:attrNameLst>
                                          </p:cBhvr>
                                          <p:tavLst>
                                            <p:tav tm="0">
                                              <p:val>
                                                <p:strVal val="#ppt_x"/>
                                              </p:val>
                                            </p:tav>
                                            <p:tav tm="100000">
                                              <p:val>
                                                <p:strVal val="#ppt_x"/>
                                              </p:val>
                                            </p:tav>
                                          </p:tavLst>
                                        </p:anim>
                                        <p:anim calcmode="lin" valueType="num">
                                          <p:cBhvr additive="base">
                                            <p:cTn id="8" dur="75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17">
                                                <p:txEl>
                                                  <p:pRg st="0" end="0"/>
                                                </p:txEl>
                                              </p:spTgt>
                                            </p:tgtEl>
                                            <p:attrNameLst>
                                              <p:attrName>style.visibility</p:attrName>
                                            </p:attrNameLst>
                                          </p:cBhvr>
                                          <p:to>
                                            <p:strVal val="visible"/>
                                          </p:to>
                                        </p:set>
                                        <p:anim calcmode="lin" valueType="num">
                                          <p:cBhvr additive="base">
                                            <p:cTn id="11" dur="750" fill="hold"/>
                                            <p:tgtEl>
                                              <p:spTgt spid="17">
                                                <p:txEl>
                                                  <p:pRg st="0" end="0"/>
                                                </p:txEl>
                                              </p:spTgt>
                                            </p:tgtEl>
                                            <p:attrNameLst>
                                              <p:attrName>ppt_x</p:attrName>
                                            </p:attrNameLst>
                                          </p:cBhvr>
                                          <p:tavLst>
                                            <p:tav tm="0">
                                              <p:val>
                                                <p:strVal val="#ppt_x"/>
                                              </p:val>
                                            </p:tav>
                                            <p:tav tm="100000">
                                              <p:val>
                                                <p:strVal val="#ppt_x"/>
                                              </p:val>
                                            </p:tav>
                                          </p:tavLst>
                                        </p:anim>
                                        <p:anim calcmode="lin" valueType="num">
                                          <p:cBhvr additive="base">
                                            <p:cTn id="12" dur="750" fill="hold"/>
                                            <p:tgtEl>
                                              <p:spTgt spid="17">
                                                <p:txEl>
                                                  <p:pRg st="0" end="0"/>
                                                </p:txEl>
                                              </p:spTgt>
                                            </p:tgtEl>
                                            <p:attrNameLst>
                                              <p:attrName>ppt_y</p:attrName>
                                            </p:attrNameLst>
                                          </p:cBhvr>
                                          <p:tavLst>
                                            <p:tav tm="0">
                                              <p:val>
                                                <p:strVal val="0-#ppt_h/2"/>
                                              </p:val>
                                            </p:tav>
                                            <p:tav tm="100000">
                                              <p:val>
                                                <p:strVal val="#ppt_y"/>
                                              </p:val>
                                            </p:tav>
                                          </p:tavLst>
                                        </p:anim>
                                      </p:childTnLst>
                                    </p:cTn>
                                  </p:par>
                                  <p:par>
                                    <p:cTn id="13" presetID="2" presetClass="entr" presetSubtype="4" decel="100000"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750" fill="hold"/>
                                            <p:tgtEl>
                                              <p:spTgt spid="3"/>
                                            </p:tgtEl>
                                            <p:attrNameLst>
                                              <p:attrName>ppt_x</p:attrName>
                                            </p:attrNameLst>
                                          </p:cBhvr>
                                          <p:tavLst>
                                            <p:tav tm="0">
                                              <p:val>
                                                <p:strVal val="#ppt_x"/>
                                              </p:val>
                                            </p:tav>
                                            <p:tav tm="100000">
                                              <p:val>
                                                <p:strVal val="#ppt_x"/>
                                              </p:val>
                                            </p:tav>
                                          </p:tavLst>
                                        </p:anim>
                                        <p:anim calcmode="lin" valueType="num">
                                          <p:cBhvr additive="base">
                                            <p:cTn id="16" dur="75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decel="100000"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750" fill="hold"/>
                                            <p:tgtEl>
                                              <p:spTgt spid="13"/>
                                            </p:tgtEl>
                                            <p:attrNameLst>
                                              <p:attrName>ppt_x</p:attrName>
                                            </p:attrNameLst>
                                          </p:cBhvr>
                                          <p:tavLst>
                                            <p:tav tm="0">
                                              <p:val>
                                                <p:strVal val="#ppt_x"/>
                                              </p:val>
                                            </p:tav>
                                            <p:tav tm="100000">
                                              <p:val>
                                                <p:strVal val="#ppt_x"/>
                                              </p:val>
                                            </p:tav>
                                          </p:tavLst>
                                        </p:anim>
                                        <p:anim calcmode="lin" valueType="num">
                                          <p:cBhvr additive="base">
                                            <p:cTn id="22" dur="750" fill="hold"/>
                                            <p:tgtEl>
                                              <p:spTgt spid="13"/>
                                            </p:tgtEl>
                                            <p:attrNameLst>
                                              <p:attrName>ppt_y</p:attrName>
                                            </p:attrNameLst>
                                          </p:cBhvr>
                                          <p:tavLst>
                                            <p:tav tm="0">
                                              <p:val>
                                                <p:strVal val="1+#ppt_h/2"/>
                                              </p:val>
                                            </p:tav>
                                            <p:tav tm="100000">
                                              <p:val>
                                                <p:strVal val="#ppt_y"/>
                                              </p:val>
                                            </p:tav>
                                          </p:tavLst>
                                        </p:anim>
                                      </p:childTnLst>
                                    </p:cTn>
                                  </p:par>
                                  <p:par>
                                    <p:cTn id="23" presetID="2" presetClass="entr" presetSubtype="1" fill="hold" grpId="0" nodeType="withEffect">
                                      <p:stCondLst>
                                        <p:cond delay="0"/>
                                      </p:stCondLst>
                                      <p:childTnLst>
                                        <p:set>
                                          <p:cBhvr>
                                            <p:cTn id="24" dur="1" fill="hold">
                                              <p:stCondLst>
                                                <p:cond delay="0"/>
                                              </p:stCondLst>
                                            </p:cTn>
                                            <p:tgtEl>
                                              <p:spTgt spid="18">
                                                <p:txEl>
                                                  <p:pRg st="0" end="0"/>
                                                </p:txEl>
                                              </p:spTgt>
                                            </p:tgtEl>
                                            <p:attrNameLst>
                                              <p:attrName>style.visibility</p:attrName>
                                            </p:attrNameLst>
                                          </p:cBhvr>
                                          <p:to>
                                            <p:strVal val="visible"/>
                                          </p:to>
                                        </p:set>
                                        <p:anim calcmode="lin" valueType="num">
                                          <p:cBhvr additive="base">
                                            <p:cTn id="25" dur="750" fill="hold"/>
                                            <p:tgtEl>
                                              <p:spTgt spid="18">
                                                <p:txEl>
                                                  <p:pRg st="0" end="0"/>
                                                </p:txEl>
                                              </p:spTgt>
                                            </p:tgtEl>
                                            <p:attrNameLst>
                                              <p:attrName>ppt_x</p:attrName>
                                            </p:attrNameLst>
                                          </p:cBhvr>
                                          <p:tavLst>
                                            <p:tav tm="0">
                                              <p:val>
                                                <p:strVal val="#ppt_x"/>
                                              </p:val>
                                            </p:tav>
                                            <p:tav tm="100000">
                                              <p:val>
                                                <p:strVal val="#ppt_x"/>
                                              </p:val>
                                            </p:tav>
                                          </p:tavLst>
                                        </p:anim>
                                        <p:anim calcmode="lin" valueType="num">
                                          <p:cBhvr additive="base">
                                            <p:cTn id="26" dur="750" fill="hold"/>
                                            <p:tgtEl>
                                              <p:spTgt spid="18">
                                                <p:txEl>
                                                  <p:pRg st="0" end="0"/>
                                                </p:txEl>
                                              </p:spTgt>
                                            </p:tgtEl>
                                            <p:attrNameLst>
                                              <p:attrName>ppt_y</p:attrName>
                                            </p:attrNameLst>
                                          </p:cBhvr>
                                          <p:tavLst>
                                            <p:tav tm="0">
                                              <p:val>
                                                <p:strVal val="0-#ppt_h/2"/>
                                              </p:val>
                                            </p:tav>
                                            <p:tav tm="100000">
                                              <p:val>
                                                <p:strVal val="#ppt_y"/>
                                              </p:val>
                                            </p:tav>
                                          </p:tavLst>
                                        </p:anim>
                                      </p:childTnLst>
                                    </p:cTn>
                                  </p:par>
                                  <p:par>
                                    <p:cTn id="27" presetID="2" presetClass="entr" presetSubtype="4" decel="100000"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750" fill="hold"/>
                                            <p:tgtEl>
                                              <p:spTgt spid="7"/>
                                            </p:tgtEl>
                                            <p:attrNameLst>
                                              <p:attrName>ppt_x</p:attrName>
                                            </p:attrNameLst>
                                          </p:cBhvr>
                                          <p:tavLst>
                                            <p:tav tm="0">
                                              <p:val>
                                                <p:strVal val="#ppt_x"/>
                                              </p:val>
                                            </p:tav>
                                            <p:tav tm="100000">
                                              <p:val>
                                                <p:strVal val="#ppt_x"/>
                                              </p:val>
                                            </p:tav>
                                          </p:tavLst>
                                        </p:anim>
                                        <p:anim calcmode="lin" valueType="num">
                                          <p:cBhvr additive="base">
                                            <p:cTn id="30" dur="75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decel="10000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750" fill="hold"/>
                                            <p:tgtEl>
                                              <p:spTgt spid="16"/>
                                            </p:tgtEl>
                                            <p:attrNameLst>
                                              <p:attrName>ppt_x</p:attrName>
                                            </p:attrNameLst>
                                          </p:cBhvr>
                                          <p:tavLst>
                                            <p:tav tm="0">
                                              <p:val>
                                                <p:strVal val="#ppt_x"/>
                                              </p:val>
                                            </p:tav>
                                            <p:tav tm="100000">
                                              <p:val>
                                                <p:strVal val="#ppt_x"/>
                                              </p:val>
                                            </p:tav>
                                          </p:tavLst>
                                        </p:anim>
                                        <p:anim calcmode="lin" valueType="num">
                                          <p:cBhvr additive="base">
                                            <p:cTn id="36" dur="750" fill="hold"/>
                                            <p:tgtEl>
                                              <p:spTgt spid="16"/>
                                            </p:tgtEl>
                                            <p:attrNameLst>
                                              <p:attrName>ppt_y</p:attrName>
                                            </p:attrNameLst>
                                          </p:cBhvr>
                                          <p:tavLst>
                                            <p:tav tm="0">
                                              <p:val>
                                                <p:strVal val="1+#ppt_h/2"/>
                                              </p:val>
                                            </p:tav>
                                            <p:tav tm="100000">
                                              <p:val>
                                                <p:strVal val="#ppt_y"/>
                                              </p:val>
                                            </p:tav>
                                          </p:tavLst>
                                        </p:anim>
                                      </p:childTnLst>
                                    </p:cTn>
                                  </p:par>
                                  <p:par>
                                    <p:cTn id="37" presetID="2" presetClass="entr" presetSubtype="1"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750" fill="hold"/>
                                            <p:tgtEl>
                                              <p:spTgt spid="19"/>
                                            </p:tgtEl>
                                            <p:attrNameLst>
                                              <p:attrName>ppt_x</p:attrName>
                                            </p:attrNameLst>
                                          </p:cBhvr>
                                          <p:tavLst>
                                            <p:tav tm="0">
                                              <p:val>
                                                <p:strVal val="#ppt_x"/>
                                              </p:val>
                                            </p:tav>
                                            <p:tav tm="100000">
                                              <p:val>
                                                <p:strVal val="#ppt_x"/>
                                              </p:val>
                                            </p:tav>
                                          </p:tavLst>
                                        </p:anim>
                                        <p:anim calcmode="lin" valueType="num">
                                          <p:cBhvr additive="base">
                                            <p:cTn id="40" dur="750" fill="hold"/>
                                            <p:tgtEl>
                                              <p:spTgt spid="19"/>
                                            </p:tgtEl>
                                            <p:attrNameLst>
                                              <p:attrName>ppt_y</p:attrName>
                                            </p:attrNameLst>
                                          </p:cBhvr>
                                          <p:tavLst>
                                            <p:tav tm="0">
                                              <p:val>
                                                <p:strVal val="0-#ppt_h/2"/>
                                              </p:val>
                                            </p:tav>
                                            <p:tav tm="100000">
                                              <p:val>
                                                <p:strVal val="#ppt_y"/>
                                              </p:val>
                                            </p:tav>
                                          </p:tavLst>
                                        </p:anim>
                                      </p:childTnLst>
                                    </p:cTn>
                                  </p:par>
                                  <p:par>
                                    <p:cTn id="41" presetID="2" presetClass="entr" presetSubtype="4" decel="100000" fill="hold" grpId="0"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750" fill="hold"/>
                                            <p:tgtEl>
                                              <p:spTgt spid="9"/>
                                            </p:tgtEl>
                                            <p:attrNameLst>
                                              <p:attrName>ppt_x</p:attrName>
                                            </p:attrNameLst>
                                          </p:cBhvr>
                                          <p:tavLst>
                                            <p:tav tm="0">
                                              <p:val>
                                                <p:strVal val="#ppt_x"/>
                                              </p:val>
                                            </p:tav>
                                            <p:tav tm="100000">
                                              <p:val>
                                                <p:strVal val="#ppt_x"/>
                                              </p:val>
                                            </p:tav>
                                          </p:tavLst>
                                        </p:anim>
                                        <p:anim calcmode="lin" valueType="num">
                                          <p:cBhvr additive="base">
                                            <p:cTn id="44" dur="75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decel="100000" fill="hold" grpId="0" nodeType="click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750" fill="hold"/>
                                            <p:tgtEl>
                                              <p:spTgt spid="14"/>
                                            </p:tgtEl>
                                            <p:attrNameLst>
                                              <p:attrName>ppt_x</p:attrName>
                                            </p:attrNameLst>
                                          </p:cBhvr>
                                          <p:tavLst>
                                            <p:tav tm="0">
                                              <p:val>
                                                <p:strVal val="#ppt_x"/>
                                              </p:val>
                                            </p:tav>
                                            <p:tav tm="100000">
                                              <p:val>
                                                <p:strVal val="#ppt_x"/>
                                              </p:val>
                                            </p:tav>
                                          </p:tavLst>
                                        </p:anim>
                                        <p:anim calcmode="lin" valueType="num">
                                          <p:cBhvr additive="base">
                                            <p:cTn id="50" dur="75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cBhvr additive="base">
                                            <p:cTn id="53" dur="750" fill="hold"/>
                                            <p:tgtEl>
                                              <p:spTgt spid="20"/>
                                            </p:tgtEl>
                                            <p:attrNameLst>
                                              <p:attrName>ppt_x</p:attrName>
                                            </p:attrNameLst>
                                          </p:cBhvr>
                                          <p:tavLst>
                                            <p:tav tm="0">
                                              <p:val>
                                                <p:strVal val="#ppt_x"/>
                                              </p:val>
                                            </p:tav>
                                            <p:tav tm="100000">
                                              <p:val>
                                                <p:strVal val="#ppt_x"/>
                                              </p:val>
                                            </p:tav>
                                          </p:tavLst>
                                        </p:anim>
                                        <p:anim calcmode="lin" valueType="num">
                                          <p:cBhvr additive="base">
                                            <p:cTn id="54" dur="750" fill="hold"/>
                                            <p:tgtEl>
                                              <p:spTgt spid="20"/>
                                            </p:tgtEl>
                                            <p:attrNameLst>
                                              <p:attrName>ppt_y</p:attrName>
                                            </p:attrNameLst>
                                          </p:cBhvr>
                                          <p:tavLst>
                                            <p:tav tm="0">
                                              <p:val>
                                                <p:strVal val="0-#ppt_h/2"/>
                                              </p:val>
                                            </p:tav>
                                            <p:tav tm="100000">
                                              <p:val>
                                                <p:strVal val="#ppt_y"/>
                                              </p:val>
                                            </p:tav>
                                          </p:tavLst>
                                        </p:anim>
                                      </p:childTnLst>
                                    </p:cTn>
                                  </p:par>
                                  <p:par>
                                    <p:cTn id="55" presetID="2" presetClass="entr" presetSubtype="4" decel="100000" fill="hold" grpId="0"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750" fill="hold"/>
                                            <p:tgtEl>
                                              <p:spTgt spid="10"/>
                                            </p:tgtEl>
                                            <p:attrNameLst>
                                              <p:attrName>ppt_x</p:attrName>
                                            </p:attrNameLst>
                                          </p:cBhvr>
                                          <p:tavLst>
                                            <p:tav tm="0">
                                              <p:val>
                                                <p:strVal val="#ppt_x"/>
                                              </p:val>
                                            </p:tav>
                                            <p:tav tm="100000">
                                              <p:val>
                                                <p:strVal val="#ppt_x"/>
                                              </p:val>
                                            </p:tav>
                                          </p:tavLst>
                                        </p:anim>
                                        <p:anim calcmode="lin" valueType="num">
                                          <p:cBhvr additive="base">
                                            <p:cTn id="58" dur="75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decel="100000" fill="hold" grpId="0" nodeType="click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additive="base">
                                            <p:cTn id="63" dur="750" fill="hold"/>
                                            <p:tgtEl>
                                              <p:spTgt spid="15"/>
                                            </p:tgtEl>
                                            <p:attrNameLst>
                                              <p:attrName>ppt_x</p:attrName>
                                            </p:attrNameLst>
                                          </p:cBhvr>
                                          <p:tavLst>
                                            <p:tav tm="0">
                                              <p:val>
                                                <p:strVal val="#ppt_x"/>
                                              </p:val>
                                            </p:tav>
                                            <p:tav tm="100000">
                                              <p:val>
                                                <p:strVal val="#ppt_x"/>
                                              </p:val>
                                            </p:tav>
                                          </p:tavLst>
                                        </p:anim>
                                        <p:anim calcmode="lin" valueType="num">
                                          <p:cBhvr additive="base">
                                            <p:cTn id="64" dur="750" fill="hold"/>
                                            <p:tgtEl>
                                              <p:spTgt spid="15"/>
                                            </p:tgtEl>
                                            <p:attrNameLst>
                                              <p:attrName>ppt_y</p:attrName>
                                            </p:attrNameLst>
                                          </p:cBhvr>
                                          <p:tavLst>
                                            <p:tav tm="0">
                                              <p:val>
                                                <p:strVal val="1+#ppt_h/2"/>
                                              </p:val>
                                            </p:tav>
                                            <p:tav tm="100000">
                                              <p:val>
                                                <p:strVal val="#ppt_y"/>
                                              </p:val>
                                            </p:tav>
                                          </p:tavLst>
                                        </p:anim>
                                      </p:childTnLst>
                                    </p:cTn>
                                  </p:par>
                                  <p:par>
                                    <p:cTn id="65" presetID="2" presetClass="entr" presetSubtype="1" fill="hold" grpId="0" nodeType="withEffect">
                                      <p:stCondLst>
                                        <p:cond delay="0"/>
                                      </p:stCondLst>
                                      <p:childTnLst>
                                        <p:set>
                                          <p:cBhvr>
                                            <p:cTn id="66" dur="1" fill="hold">
                                              <p:stCondLst>
                                                <p:cond delay="0"/>
                                              </p:stCondLst>
                                            </p:cTn>
                                            <p:tgtEl>
                                              <p:spTgt spid="21"/>
                                            </p:tgtEl>
                                            <p:attrNameLst>
                                              <p:attrName>style.visibility</p:attrName>
                                            </p:attrNameLst>
                                          </p:cBhvr>
                                          <p:to>
                                            <p:strVal val="visible"/>
                                          </p:to>
                                        </p:set>
                                        <p:anim calcmode="lin" valueType="num">
                                          <p:cBhvr additive="base">
                                            <p:cTn id="67" dur="750" fill="hold"/>
                                            <p:tgtEl>
                                              <p:spTgt spid="21"/>
                                            </p:tgtEl>
                                            <p:attrNameLst>
                                              <p:attrName>ppt_x</p:attrName>
                                            </p:attrNameLst>
                                          </p:cBhvr>
                                          <p:tavLst>
                                            <p:tav tm="0">
                                              <p:val>
                                                <p:strVal val="#ppt_x"/>
                                              </p:val>
                                            </p:tav>
                                            <p:tav tm="100000">
                                              <p:val>
                                                <p:strVal val="#ppt_x"/>
                                              </p:val>
                                            </p:tav>
                                          </p:tavLst>
                                        </p:anim>
                                        <p:anim calcmode="lin" valueType="num">
                                          <p:cBhvr additive="base">
                                            <p:cTn id="68" dur="750" fill="hold"/>
                                            <p:tgtEl>
                                              <p:spTgt spid="21"/>
                                            </p:tgtEl>
                                            <p:attrNameLst>
                                              <p:attrName>ppt_y</p:attrName>
                                            </p:attrNameLst>
                                          </p:cBhvr>
                                          <p:tavLst>
                                            <p:tav tm="0">
                                              <p:val>
                                                <p:strVal val="0-#ppt_h/2"/>
                                              </p:val>
                                            </p:tav>
                                            <p:tav tm="100000">
                                              <p:val>
                                                <p:strVal val="#ppt_y"/>
                                              </p:val>
                                            </p:tav>
                                          </p:tavLst>
                                        </p:anim>
                                      </p:childTnLst>
                                    </p:cTn>
                                  </p:par>
                                  <p:par>
                                    <p:cTn id="69" presetID="2" presetClass="entr" presetSubtype="4" decel="100000" fill="hold" grpId="0" nodeType="withEffect">
                                      <p:stCondLst>
                                        <p:cond delay="0"/>
                                      </p:stCondLst>
                                      <p:childTnLst>
                                        <p:set>
                                          <p:cBhvr>
                                            <p:cTn id="70" dur="1" fill="hold">
                                              <p:stCondLst>
                                                <p:cond delay="0"/>
                                              </p:stCondLst>
                                            </p:cTn>
                                            <p:tgtEl>
                                              <p:spTgt spid="11"/>
                                            </p:tgtEl>
                                            <p:attrNameLst>
                                              <p:attrName>style.visibility</p:attrName>
                                            </p:attrNameLst>
                                          </p:cBhvr>
                                          <p:to>
                                            <p:strVal val="visible"/>
                                          </p:to>
                                        </p:set>
                                        <p:anim calcmode="lin" valueType="num">
                                          <p:cBhvr additive="base">
                                            <p:cTn id="71" dur="750" fill="hold"/>
                                            <p:tgtEl>
                                              <p:spTgt spid="11"/>
                                            </p:tgtEl>
                                            <p:attrNameLst>
                                              <p:attrName>ppt_x</p:attrName>
                                            </p:attrNameLst>
                                          </p:cBhvr>
                                          <p:tavLst>
                                            <p:tav tm="0">
                                              <p:val>
                                                <p:strVal val="#ppt_x"/>
                                              </p:val>
                                            </p:tav>
                                            <p:tav tm="100000">
                                              <p:val>
                                                <p:strVal val="#ppt_x"/>
                                              </p:val>
                                            </p:tav>
                                          </p:tavLst>
                                        </p:anim>
                                        <p:anim calcmode="lin" valueType="num">
                                          <p:cBhvr additive="base">
                                            <p:cTn id="72" dur="75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p:tmplLst>
              <p:tmpl>
                <p:tnLst>
                  <p:par>
                    <p:cTn presetID="2" presetClass="entr" presetSubtype="4" decel="100000" fill="hold" nodeType="with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additive="base">
                            <p:cTn dur="750" fill="hold"/>
                            <p:tgtEl>
                              <p:spTgt spid="3"/>
                            </p:tgtEl>
                            <p:attrNameLst>
                              <p:attrName>ppt_x</p:attrName>
                            </p:attrNameLst>
                          </p:cBhvr>
                          <p:tavLst>
                            <p:tav tm="0">
                              <p:val>
                                <p:strVal val="#ppt_x"/>
                              </p:val>
                            </p:tav>
                            <p:tav tm="100000">
                              <p:val>
                                <p:strVal val="#ppt_x"/>
                              </p:val>
                            </p:tav>
                          </p:tavLst>
                        </p:anim>
                        <p:anim calcmode="lin" valueType="num">
                          <p:cBhvr additive="base">
                            <p:cTn dur="750" fill="hold"/>
                            <p:tgtEl>
                              <p:spTgt spid="3"/>
                            </p:tgtEl>
                            <p:attrNameLst>
                              <p:attrName>ppt_y</p:attrName>
                            </p:attrNameLst>
                          </p:cBhvr>
                          <p:tavLst>
                            <p:tav tm="0">
                              <p:val>
                                <p:strVal val="1+#ppt_h/2"/>
                              </p:val>
                            </p:tav>
                            <p:tav tm="100000">
                              <p:val>
                                <p:strVal val="#ppt_y"/>
                              </p:val>
                            </p:tav>
                          </p:tavLst>
                        </p:anim>
                      </p:childTnLst>
                    </p:cTn>
                  </p:par>
                </p:tnLst>
              </p:tmpl>
            </p:tmplLst>
          </p:bldP>
          <p:bldP spid="7" grpId="0" uiExpand="1">
            <p:tmplLst>
              <p:tmpl>
                <p:tnLst>
                  <p:par>
                    <p:cTn presetID="2" presetClass="entr" presetSubtype="4"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750" fill="hold"/>
                            <p:tgtEl>
                              <p:spTgt spid="7"/>
                            </p:tgtEl>
                            <p:attrNameLst>
                              <p:attrName>ppt_x</p:attrName>
                            </p:attrNameLst>
                          </p:cBhvr>
                          <p:tavLst>
                            <p:tav tm="0">
                              <p:val>
                                <p:strVal val="#ppt_x"/>
                              </p:val>
                            </p:tav>
                            <p:tav tm="100000">
                              <p:val>
                                <p:strVal val="#ppt_x"/>
                              </p:val>
                            </p:tav>
                          </p:tavLst>
                        </p:anim>
                        <p:anim calcmode="lin" valueType="num">
                          <p:cBhvr additive="base">
                            <p:cTn dur="750" fill="hold"/>
                            <p:tgtEl>
                              <p:spTgt spid="7"/>
                            </p:tgtEl>
                            <p:attrNameLst>
                              <p:attrName>ppt_y</p:attrName>
                            </p:attrNameLst>
                          </p:cBhvr>
                          <p:tavLst>
                            <p:tav tm="0">
                              <p:val>
                                <p:strVal val="1+#ppt_h/2"/>
                              </p:val>
                            </p:tav>
                            <p:tav tm="100000">
                              <p:val>
                                <p:strVal val="#ppt_y"/>
                              </p:val>
                            </p:tav>
                          </p:tavLst>
                        </p:anim>
                      </p:childTnLst>
                    </p:cTn>
                  </p:par>
                </p:tnLst>
              </p:tmpl>
            </p:tmplLst>
          </p:bldP>
          <p:bldP spid="9" grpId="0">
            <p:tmplLst>
              <p:tmpl>
                <p:tnLst>
                  <p:par>
                    <p:cTn presetID="2" presetClass="entr" presetSubtype="4" decel="100000" fill="hold" nodeType="withEffect">
                      <p:stCondLst>
                        <p:cond delay="0"/>
                      </p:stCondLst>
                      <p:childTnLst>
                        <p:set>
                          <p:cBhvr>
                            <p:cTn dur="1" fill="hold">
                              <p:stCondLst>
                                <p:cond delay="0"/>
                              </p:stCondLst>
                            </p:cTn>
                            <p:tgtEl>
                              <p:spTgt spid="9"/>
                            </p:tgtEl>
                            <p:attrNameLst>
                              <p:attrName>style.visibility</p:attrName>
                            </p:attrNameLst>
                          </p:cBhvr>
                          <p:to>
                            <p:strVal val="visible"/>
                          </p:to>
                        </p:set>
                        <p:anim calcmode="lin" valueType="num">
                          <p:cBhvr additive="base">
                            <p:cTn dur="750" fill="hold"/>
                            <p:tgtEl>
                              <p:spTgt spid="9"/>
                            </p:tgtEl>
                            <p:attrNameLst>
                              <p:attrName>ppt_x</p:attrName>
                            </p:attrNameLst>
                          </p:cBhvr>
                          <p:tavLst>
                            <p:tav tm="0">
                              <p:val>
                                <p:strVal val="#ppt_x"/>
                              </p:val>
                            </p:tav>
                            <p:tav tm="100000">
                              <p:val>
                                <p:strVal val="#ppt_x"/>
                              </p:val>
                            </p:tav>
                          </p:tavLst>
                        </p:anim>
                        <p:anim calcmode="lin" valueType="num">
                          <p:cBhvr additive="base">
                            <p:cTn dur="750" fill="hold"/>
                            <p:tgtEl>
                              <p:spTgt spid="9"/>
                            </p:tgtEl>
                            <p:attrNameLst>
                              <p:attrName>ppt_y</p:attrName>
                            </p:attrNameLst>
                          </p:cBhvr>
                          <p:tavLst>
                            <p:tav tm="0">
                              <p:val>
                                <p:strVal val="1+#ppt_h/2"/>
                              </p:val>
                            </p:tav>
                            <p:tav tm="100000">
                              <p:val>
                                <p:strVal val="#ppt_y"/>
                              </p:val>
                            </p:tav>
                          </p:tavLst>
                        </p:anim>
                      </p:childTnLst>
                    </p:cTn>
                  </p:par>
                </p:tnLst>
              </p:tmpl>
            </p:tmplLst>
          </p:bldP>
          <p:bldP spid="10" grpId="0">
            <p:tmplLst>
              <p:tmpl>
                <p:tnLst>
                  <p:par>
                    <p:cTn presetID="2" presetClass="entr" presetSubtype="4" decel="100000" fill="hold" nodeType="withEffect">
                      <p:stCondLst>
                        <p:cond delay="0"/>
                      </p:stCondLst>
                      <p:childTnLst>
                        <p:set>
                          <p:cBhvr>
                            <p:cTn dur="1" fill="hold">
                              <p:stCondLst>
                                <p:cond delay="0"/>
                              </p:stCondLst>
                            </p:cTn>
                            <p:tgtEl>
                              <p:spTgt spid="10"/>
                            </p:tgtEl>
                            <p:attrNameLst>
                              <p:attrName>style.visibility</p:attrName>
                            </p:attrNameLst>
                          </p:cBhvr>
                          <p:to>
                            <p:strVal val="visible"/>
                          </p:to>
                        </p:set>
                        <p:anim calcmode="lin" valueType="num">
                          <p:cBhvr additive="base">
                            <p:cTn dur="750" fill="hold"/>
                            <p:tgtEl>
                              <p:spTgt spid="10"/>
                            </p:tgtEl>
                            <p:attrNameLst>
                              <p:attrName>ppt_x</p:attrName>
                            </p:attrNameLst>
                          </p:cBhvr>
                          <p:tavLst>
                            <p:tav tm="0">
                              <p:val>
                                <p:strVal val="#ppt_x"/>
                              </p:val>
                            </p:tav>
                            <p:tav tm="100000">
                              <p:val>
                                <p:strVal val="#ppt_x"/>
                              </p:val>
                            </p:tav>
                          </p:tavLst>
                        </p:anim>
                        <p:anim calcmode="lin" valueType="num">
                          <p:cBhvr additive="base">
                            <p:cTn dur="750" fill="hold"/>
                            <p:tgtEl>
                              <p:spTgt spid="10"/>
                            </p:tgtEl>
                            <p:attrNameLst>
                              <p:attrName>ppt_y</p:attrName>
                            </p:attrNameLst>
                          </p:cBhvr>
                          <p:tavLst>
                            <p:tav tm="0">
                              <p:val>
                                <p:strVal val="1+#ppt_h/2"/>
                              </p:val>
                            </p:tav>
                            <p:tav tm="100000">
                              <p:val>
                                <p:strVal val="#ppt_y"/>
                              </p:val>
                            </p:tav>
                          </p:tavLst>
                        </p:anim>
                      </p:childTnLst>
                    </p:cTn>
                  </p:par>
                </p:tnLst>
              </p:tmpl>
            </p:tmplLst>
          </p:bldP>
          <p:bldP spid="11" grpId="0">
            <p:tmplLst>
              <p:tmpl>
                <p:tnLst>
                  <p:par>
                    <p:cTn presetID="2" presetClass="entr" presetSubtype="4" decel="10000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 calcmode="lin" valueType="num">
                          <p:cBhvr additive="base">
                            <p:cTn dur="750" fill="hold"/>
                            <p:tgtEl>
                              <p:spTgt spid="11"/>
                            </p:tgtEl>
                            <p:attrNameLst>
                              <p:attrName>ppt_x</p:attrName>
                            </p:attrNameLst>
                          </p:cBhvr>
                          <p:tavLst>
                            <p:tav tm="0">
                              <p:val>
                                <p:strVal val="#ppt_x"/>
                              </p:val>
                            </p:tav>
                            <p:tav tm="100000">
                              <p:val>
                                <p:strVal val="#ppt_x"/>
                              </p:val>
                            </p:tav>
                          </p:tavLst>
                        </p:anim>
                        <p:anim calcmode="lin" valueType="num">
                          <p:cBhvr additive="base">
                            <p:cTn dur="750" fill="hold"/>
                            <p:tgtEl>
                              <p:spTgt spid="11"/>
                            </p:tgtEl>
                            <p:attrNameLst>
                              <p:attrName>ppt_y</p:attrName>
                            </p:attrNameLst>
                          </p:cBhvr>
                          <p:tavLst>
                            <p:tav tm="0">
                              <p:val>
                                <p:strVal val="1+#ppt_h/2"/>
                              </p:val>
                            </p:tav>
                            <p:tav tm="100000">
                              <p:val>
                                <p:strVal val="#ppt_y"/>
                              </p:val>
                            </p:tav>
                          </p:tavLst>
                        </p:anim>
                      </p:childTnLst>
                    </p:cTn>
                  </p:par>
                </p:tnLst>
              </p:tmpl>
            </p:tmplLst>
          </p:bldP>
          <p:bldP spid="12" grpId="0" animBg="1"/>
          <p:bldP spid="13" grpId="0" animBg="1"/>
          <p:bldP spid="14" grpId="0" animBg="1"/>
          <p:bldP spid="15" grpId="0" animBg="1"/>
          <p:bldP spid="16" grpId="0" animBg="1"/>
          <p:bldP spid="17" grpId="0" uiExpand="1" build="p">
            <p:tmplLst>
              <p:tmpl lvl="1">
                <p:tnLst>
                  <p:par>
                    <p:cTn presetID="2" presetClass="entr" presetSubtype="1"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0-#ppt_h/2"/>
                              </p:val>
                            </p:tav>
                            <p:tav tm="100000">
                              <p:val>
                                <p:strVal val="#ppt_y"/>
                              </p:val>
                            </p:tav>
                          </p:tavLst>
                        </p:anim>
                      </p:childTnLst>
                    </p:cTn>
                  </p:par>
                </p:tnLst>
              </p:tmpl>
              <p:tmpl lvl="2">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3">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4">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5">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Lst>
          </p:bldP>
          <p:bldP spid="18" grpId="0" uiExpand="1" build="p">
            <p:tmplLst>
              <p:tmpl lvl="1">
                <p:tnLst>
                  <p:par>
                    <p:cTn presetID="2" presetClass="entr" presetSubtype="1"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0-#ppt_h/2"/>
                              </p:val>
                            </p:tav>
                            <p:tav tm="100000">
                              <p:val>
                                <p:strVal val="#ppt_y"/>
                              </p:val>
                            </p:tav>
                          </p:tavLst>
                        </p:anim>
                      </p:childTnLst>
                    </p:cTn>
                  </p:par>
                </p:tnLst>
              </p:tmpl>
              <p:tmpl lvl="2">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3">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4">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5">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Lst>
          </p:bldP>
          <p:bldP spid="19" grpId="0">
            <p:tmplLst>
              <p:tmpl>
                <p:tnLst>
                  <p:par>
                    <p:cTn presetID="2" presetClass="entr" presetSubtype="1" fill="hold" nodeType="withEffect">
                      <p:stCondLst>
                        <p:cond delay="0"/>
                      </p:stCondLst>
                      <p:childTnLst>
                        <p:set>
                          <p:cBhvr>
                            <p:cTn dur="1" fill="hold">
                              <p:stCondLst>
                                <p:cond delay="0"/>
                              </p:stCondLst>
                            </p:cTn>
                            <p:tgtEl>
                              <p:spTgt spid="19"/>
                            </p:tgtEl>
                            <p:attrNameLst>
                              <p:attrName>style.visibility</p:attrName>
                            </p:attrNameLst>
                          </p:cBhvr>
                          <p:to>
                            <p:strVal val="visible"/>
                          </p:to>
                        </p:set>
                        <p:anim calcmode="lin" valueType="num">
                          <p:cBhvr additive="base">
                            <p:cTn dur="750" fill="hold"/>
                            <p:tgtEl>
                              <p:spTgt spid="19"/>
                            </p:tgtEl>
                            <p:attrNameLst>
                              <p:attrName>ppt_x</p:attrName>
                            </p:attrNameLst>
                          </p:cBhvr>
                          <p:tavLst>
                            <p:tav tm="0">
                              <p:val>
                                <p:strVal val="#ppt_x"/>
                              </p:val>
                            </p:tav>
                            <p:tav tm="100000">
                              <p:val>
                                <p:strVal val="#ppt_x"/>
                              </p:val>
                            </p:tav>
                          </p:tavLst>
                        </p:anim>
                        <p:anim calcmode="lin" valueType="num">
                          <p:cBhvr additive="base">
                            <p:cTn dur="750" fill="hold"/>
                            <p:tgtEl>
                              <p:spTgt spid="19"/>
                            </p:tgtEl>
                            <p:attrNameLst>
                              <p:attrName>ppt_y</p:attrName>
                            </p:attrNameLst>
                          </p:cBhvr>
                          <p:tavLst>
                            <p:tav tm="0">
                              <p:val>
                                <p:strVal val="0-#ppt_h/2"/>
                              </p:val>
                            </p:tav>
                            <p:tav tm="100000">
                              <p:val>
                                <p:strVal val="#ppt_y"/>
                              </p:val>
                            </p:tav>
                          </p:tavLst>
                        </p:anim>
                      </p:childTnLst>
                    </p:cTn>
                  </p:par>
                </p:tnLst>
              </p:tmpl>
            </p:tmplLst>
          </p:bldP>
          <p:bldP spid="20" grpId="0">
            <p:tmplLst>
              <p:tmpl>
                <p:tnLst>
                  <p:par>
                    <p:cTn presetID="2" presetClass="entr" presetSubtype="1" fill="hold" nodeType="withEffect">
                      <p:stCondLst>
                        <p:cond delay="0"/>
                      </p:stCondLst>
                      <p:childTnLst>
                        <p:set>
                          <p:cBhvr>
                            <p:cTn dur="1" fill="hold">
                              <p:stCondLst>
                                <p:cond delay="0"/>
                              </p:stCondLst>
                            </p:cTn>
                            <p:tgtEl>
                              <p:spTgt spid="20"/>
                            </p:tgtEl>
                            <p:attrNameLst>
                              <p:attrName>style.visibility</p:attrName>
                            </p:attrNameLst>
                          </p:cBhvr>
                          <p:to>
                            <p:strVal val="visible"/>
                          </p:to>
                        </p:set>
                        <p:anim calcmode="lin" valueType="num">
                          <p:cBhvr additive="base">
                            <p:cTn dur="750" fill="hold"/>
                            <p:tgtEl>
                              <p:spTgt spid="20"/>
                            </p:tgtEl>
                            <p:attrNameLst>
                              <p:attrName>ppt_x</p:attrName>
                            </p:attrNameLst>
                          </p:cBhvr>
                          <p:tavLst>
                            <p:tav tm="0">
                              <p:val>
                                <p:strVal val="#ppt_x"/>
                              </p:val>
                            </p:tav>
                            <p:tav tm="100000">
                              <p:val>
                                <p:strVal val="#ppt_x"/>
                              </p:val>
                            </p:tav>
                          </p:tavLst>
                        </p:anim>
                        <p:anim calcmode="lin" valueType="num">
                          <p:cBhvr additive="base">
                            <p:cTn dur="750" fill="hold"/>
                            <p:tgtEl>
                              <p:spTgt spid="20"/>
                            </p:tgtEl>
                            <p:attrNameLst>
                              <p:attrName>ppt_y</p:attrName>
                            </p:attrNameLst>
                          </p:cBhvr>
                          <p:tavLst>
                            <p:tav tm="0">
                              <p:val>
                                <p:strVal val="0-#ppt_h/2"/>
                              </p:val>
                            </p:tav>
                            <p:tav tm="100000">
                              <p:val>
                                <p:strVal val="#ppt_y"/>
                              </p:val>
                            </p:tav>
                          </p:tavLst>
                        </p:anim>
                      </p:childTnLst>
                    </p:cTn>
                  </p:par>
                </p:tnLst>
              </p:tmpl>
            </p:tmplLst>
          </p:bldP>
          <p:bldP spid="21" grpId="0">
            <p:tmplLst>
              <p:tmpl>
                <p:tnLst>
                  <p:par>
                    <p:cTn presetID="2" presetClass="entr" presetSubtype="1" fill="hold" nodeType="withEffect">
                      <p:stCondLst>
                        <p:cond delay="0"/>
                      </p:stCondLst>
                      <p:childTnLst>
                        <p:set>
                          <p:cBhvr>
                            <p:cTn dur="1" fill="hold">
                              <p:stCondLst>
                                <p:cond delay="0"/>
                              </p:stCondLst>
                            </p:cTn>
                            <p:tgtEl>
                              <p:spTgt spid="21"/>
                            </p:tgtEl>
                            <p:attrNameLst>
                              <p:attrName>style.visibility</p:attrName>
                            </p:attrNameLst>
                          </p:cBhvr>
                          <p:to>
                            <p:strVal val="visible"/>
                          </p:to>
                        </p:set>
                        <p:anim calcmode="lin" valueType="num">
                          <p:cBhvr additive="base">
                            <p:cTn dur="750" fill="hold"/>
                            <p:tgtEl>
                              <p:spTgt spid="21"/>
                            </p:tgtEl>
                            <p:attrNameLst>
                              <p:attrName>ppt_x</p:attrName>
                            </p:attrNameLst>
                          </p:cBhvr>
                          <p:tavLst>
                            <p:tav tm="0">
                              <p:val>
                                <p:strVal val="#ppt_x"/>
                              </p:val>
                            </p:tav>
                            <p:tav tm="100000">
                              <p:val>
                                <p:strVal val="#ppt_x"/>
                              </p:val>
                            </p:tav>
                          </p:tavLst>
                        </p:anim>
                        <p:anim calcmode="lin" valueType="num">
                          <p:cBhvr additive="base">
                            <p:cTn dur="750" fill="hold"/>
                            <p:tgtEl>
                              <p:spTgt spid="21"/>
                            </p:tgtEl>
                            <p:attrNameLst>
                              <p:attrName>ppt_y</p:attrName>
                            </p:attrNameLst>
                          </p:cBhvr>
                          <p:tavLst>
                            <p:tav tm="0">
                              <p:val>
                                <p:strVal val="0-#ppt_h/2"/>
                              </p:val>
                            </p:tav>
                            <p:tav tm="100000">
                              <p:val>
                                <p:strVal val="#ppt_y"/>
                              </p:val>
                            </p:tav>
                          </p:tavLst>
                        </p:anim>
                      </p:childTnLst>
                    </p:cTn>
                  </p:par>
                </p:tnLst>
              </p:tmpl>
            </p:tmplLst>
          </p:bldP>
        </p:bldLst>
      </p:timing>
    </mc:Fallback>
  </mc:AlternateContent>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3_50-50 Right Photo Layout">
    <p:spTree>
      <p:nvGrpSpPr>
        <p:cNvPr id="1" name=""/>
        <p:cNvGrpSpPr/>
        <p:nvPr/>
      </p:nvGrpSpPr>
      <p:grpSpPr>
        <a:xfrm>
          <a:off x="0" y="0"/>
          <a:ext cx="0" cy="0"/>
          <a:chOff x="0" y="0"/>
          <a:chExt cx="0" cy="0"/>
        </a:xfrm>
      </p:grpSpPr>
      <p:sp>
        <p:nvSpPr>
          <p:cNvPr id="5" name="Picture Placeholder 4"/>
          <p:cNvSpPr>
            <a:spLocks noGrp="1"/>
          </p:cNvSpPr>
          <p:nvPr>
            <p:ph type="pic" sz="quarter" idx="10" hasCustomPrompt="1"/>
          </p:nvPr>
        </p:nvSpPr>
        <p:spPr bwMode="ltGray">
          <a:xfrm>
            <a:off x="6129304" y="0"/>
            <a:ext cx="6062696" cy="6856100"/>
          </a:xfrm>
          <a:blipFill>
            <a:blip r:embed="rId2"/>
            <a:srcRect/>
            <a:stretch>
              <a:fillRect/>
            </a:stretch>
          </a:blipFill>
        </p:spPr>
        <p:txBody>
          <a:bodyPr tIns="548640" anchor="ctr" anchorCtr="0">
            <a:noAutofit/>
          </a:bodyPr>
          <a:lstStyle>
            <a:lvl1pPr marL="0" indent="0" algn="ctr">
              <a:buNone/>
              <a:defRPr sz="3600" b="1" cap="none" baseline="0">
                <a:solidFill>
                  <a:srgbClr val="FFC000"/>
                </a:solidFill>
                <a:latin typeface="+mn-lt"/>
              </a:defRPr>
            </a:lvl1pPr>
          </a:lstStyle>
          <a:p>
            <a:r>
              <a:rPr lang="en-US" dirty="0"/>
              <a:t>Click icon to add pictures or go online at…</a:t>
            </a:r>
          </a:p>
        </p:txBody>
      </p:sp>
      <p:sp>
        <p:nvSpPr>
          <p:cNvPr id="6" name="Content Placeholder 2"/>
          <p:cNvSpPr>
            <a:spLocks noGrp="1"/>
          </p:cNvSpPr>
          <p:nvPr>
            <p:ph idx="18" hasCustomPrompt="1"/>
          </p:nvPr>
        </p:nvSpPr>
        <p:spPr>
          <a:xfrm>
            <a:off x="1875949" y="419100"/>
            <a:ext cx="2377440" cy="840230"/>
          </a:xfrm>
        </p:spPr>
        <p:txBody>
          <a:bodyPr lIns="146304" rIns="146304"/>
          <a:lstStyle>
            <a:lvl1pPr marL="0" algn="ctr" defTabSz="914400" rtl="0" eaLnBrk="1" latinLnBrk="0" hangingPunct="1">
              <a:defRPr lang="en-US" sz="5400" kern="1200" dirty="0">
                <a:solidFill>
                  <a:schemeClr val="accent4"/>
                </a:solidFill>
                <a:latin typeface="Segoe UI Black" panose="020B0A02040204020203" pitchFamily="34" charset="0"/>
                <a:ea typeface="Segoe UI Black" panose="020B0A02040204020203" pitchFamily="34" charset="0"/>
                <a:cs typeface="Segoe UI Black" panose="020B0A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dirty="0"/>
              <a:t>#</a:t>
            </a:r>
          </a:p>
        </p:txBody>
      </p:sp>
      <p:sp>
        <p:nvSpPr>
          <p:cNvPr id="8" name="Text Placeholder 6"/>
          <p:cNvSpPr>
            <a:spLocks noGrp="1"/>
          </p:cNvSpPr>
          <p:nvPr>
            <p:ph type="body" sz="quarter" idx="11"/>
          </p:nvPr>
        </p:nvSpPr>
        <p:spPr>
          <a:xfrm>
            <a:off x="0" y="3428050"/>
            <a:ext cx="6129304" cy="2754087"/>
          </a:xfrm>
        </p:spPr>
        <p:txBody>
          <a:bodyPr anchor="t" anchorCtr="0"/>
          <a:lstStyle>
            <a:lvl1pPr algn="ctr" defTabSz="914400" rtl="0" eaLnBrk="1" latinLnBrk="0" hangingPunct="1">
              <a:lnSpc>
                <a:spcPct val="90000"/>
              </a:lnSpc>
              <a:spcBef>
                <a:spcPct val="0"/>
              </a:spcBef>
              <a:spcAft>
                <a:spcPts val="3000"/>
              </a:spcAft>
              <a:buNone/>
              <a:defRPr lang="en-US" sz="3600" b="0" i="0" kern="1200" spc="0" baseline="0" dirty="0">
                <a:gradFill>
                  <a:gsLst>
                    <a:gs pos="0">
                      <a:schemeClr val="tx2"/>
                    </a:gs>
                    <a:gs pos="100000">
                      <a:schemeClr val="tx2"/>
                    </a:gs>
                  </a:gsLst>
                  <a:lin ang="5400000" scaled="1"/>
                </a:gradFill>
                <a:latin typeface="Segoe UI Semibold" panose="020B0702040204020203" pitchFamily="34" charset="0"/>
                <a:ea typeface="+mn-ea"/>
                <a:cs typeface="Segoe UI Semibold" panose="020B0702040204020203" pitchFamily="34" charset="0"/>
              </a:defRPr>
            </a:lvl1pPr>
            <a:lvl2pPr algn="ctr">
              <a:defRPr sz="2800"/>
            </a:lvl2pPr>
            <a:lvl3pPr algn="ctr">
              <a:defRPr lang="en-US" sz="2400" b="0" kern="1200" dirty="0">
                <a:solidFill>
                  <a:schemeClr val="tx1">
                    <a:lumMod val="85000"/>
                    <a:lumOff val="15000"/>
                  </a:schemeClr>
                </a:solidFill>
                <a:latin typeface="+mn-lt"/>
                <a:ea typeface="+mn-ea"/>
                <a:cs typeface="+mn-cs"/>
              </a:defRPr>
            </a:lvl3pPr>
            <a:lvl4pPr algn="ctr">
              <a:defRPr sz="2000" b="1"/>
            </a:lvl4pPr>
            <a:lvl5pPr algn="ctr">
              <a:defRPr sz="18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Text Placeholder 2"/>
          <p:cNvSpPr>
            <a:spLocks noGrp="1"/>
          </p:cNvSpPr>
          <p:nvPr>
            <p:ph type="body" sz="quarter" idx="19"/>
          </p:nvPr>
        </p:nvSpPr>
        <p:spPr>
          <a:xfrm>
            <a:off x="0" y="1554163"/>
            <a:ext cx="6096000" cy="535531"/>
          </a:xfrm>
        </p:spPr>
        <p:txBody>
          <a:bodyPr/>
          <a:lstStyle>
            <a:lvl1pPr algn="ctr">
              <a:defRPr sz="3600" b="0">
                <a:latin typeface="+mj-lt"/>
              </a:defRPr>
            </a:lvl1pPr>
            <a:lvl2pPr algn="ctr">
              <a:defRPr lang="en-US" sz="3200" b="0" kern="1200" dirty="0" smtClean="0">
                <a:solidFill>
                  <a:schemeClr val="tx1">
                    <a:lumMod val="65000"/>
                    <a:lumOff val="35000"/>
                  </a:schemeClr>
                </a:solidFill>
                <a:latin typeface="+mj-lt"/>
                <a:ea typeface="+mn-ea"/>
                <a:cs typeface="+mn-cs"/>
              </a:defRPr>
            </a:lvl2pPr>
            <a:lvl3pPr algn="ctr">
              <a:defRPr/>
            </a:lvl3pPr>
            <a:lvl4pPr algn="ctr">
              <a:defRPr/>
            </a:lvl4pPr>
            <a:lvl5pPr algn="ctr">
              <a:defRPr/>
            </a:lvl5pPr>
          </a:lstStyle>
          <a:p>
            <a:pPr marL="0" lvl="0" indent="0" algn="ctr" defTabSz="914400" rtl="0" eaLnBrk="1" latinLnBrk="0" hangingPunct="1">
              <a:lnSpc>
                <a:spcPct val="90000"/>
              </a:lnSpc>
              <a:spcBef>
                <a:spcPts val="500"/>
              </a:spcBef>
              <a:buFont typeface="Arial" panose="020B0604020202020204" pitchFamily="34" charset="0"/>
              <a:buNone/>
            </a:pPr>
            <a:r>
              <a:rPr lang="en-US"/>
              <a:t>Edit Master text styles</a:t>
            </a:r>
          </a:p>
        </p:txBody>
      </p:sp>
      <p:sp>
        <p:nvSpPr>
          <p:cNvPr id="10" name="Slide Number Placeholder 7"/>
          <p:cNvSpPr>
            <a:spLocks noGrp="1"/>
          </p:cNvSpPr>
          <p:nvPr>
            <p:ph type="sldNum" sz="quarter" idx="4"/>
          </p:nvPr>
        </p:nvSpPr>
        <p:spPr>
          <a:xfrm>
            <a:off x="11668594" y="6484937"/>
            <a:ext cx="523406" cy="365125"/>
          </a:xfrm>
          <a:prstGeom prst="rect">
            <a:avLst/>
          </a:prstGeom>
        </p:spPr>
        <p:txBody>
          <a:bodyPr vert="horz" wrap="none" lIns="91440" tIns="45720" rIns="91440" bIns="45720" rtlCol="0" anchor="ctr"/>
          <a:lstStyle>
            <a:lvl1pPr algn="r">
              <a:defRPr sz="1200">
                <a:solidFill>
                  <a:schemeClr val="bg1"/>
                </a:solidFill>
              </a:defRPr>
            </a:lvl1pPr>
          </a:lstStyle>
          <a:p>
            <a:fld id="{4997E989-D798-4C62-8E93-3D2D613C2488}" type="slidenum">
              <a:rPr lang="en-US" smtClean="0"/>
              <a:pPr/>
              <a:t>‹#›</a:t>
            </a:fld>
            <a:endParaRPr lang="en-US"/>
          </a:p>
        </p:txBody>
      </p:sp>
    </p:spTree>
    <p:extLst>
      <p:ext uri="{BB962C8B-B14F-4D97-AF65-F5344CB8AC3E}">
        <p14:creationId xmlns:p14="http://schemas.microsoft.com/office/powerpoint/2010/main" val="14651935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50-50 Right Photo Layout">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bwMode="ltGray">
          <a:xfrm>
            <a:off x="6129304" y="0"/>
            <a:ext cx="6062696" cy="6856100"/>
          </a:xfrm>
          <a:blipFill>
            <a:blip r:embed="rId2"/>
            <a:srcRect/>
            <a:stretch>
              <a:fillRect/>
            </a:stretch>
          </a:blipFill>
        </p:spPr>
        <p:txBody>
          <a:bodyPr tIns="548640" anchor="ctr" anchorCtr="0">
            <a:noAutofit/>
          </a:bodyPr>
          <a:lstStyle>
            <a:lvl1pPr marL="0" indent="0" algn="ctr">
              <a:buNone/>
              <a:defRPr sz="3600" b="1" cap="none" baseline="0">
                <a:solidFill>
                  <a:srgbClr val="FFC000"/>
                </a:solidFill>
                <a:latin typeface="+mn-lt"/>
              </a:defRPr>
            </a:lvl1pPr>
          </a:lstStyle>
          <a:p>
            <a:r>
              <a:rPr lang="en-US"/>
              <a:t>Click icon to add picture</a:t>
            </a:r>
            <a:endParaRPr lang="en-US" dirty="0"/>
          </a:p>
        </p:txBody>
      </p:sp>
      <p:sp>
        <p:nvSpPr>
          <p:cNvPr id="4" name="Slide Number Placeholder 5"/>
          <p:cNvSpPr>
            <a:spLocks noGrp="1"/>
          </p:cNvSpPr>
          <p:nvPr>
            <p:ph type="sldNum" sz="quarter" idx="4"/>
          </p:nvPr>
        </p:nvSpPr>
        <p:spPr>
          <a:xfrm>
            <a:off x="11837561" y="6484937"/>
            <a:ext cx="387743" cy="365125"/>
          </a:xfrm>
          <a:prstGeom prst="rect">
            <a:avLst/>
          </a:prstGeom>
        </p:spPr>
        <p:txBody>
          <a:bodyPr vert="horz" lIns="91440" tIns="45720" rIns="91440" bIns="45720" rtlCol="0" anchor="ctr"/>
          <a:lstStyle>
            <a:lvl1pPr algn="r">
              <a:defRPr sz="1100">
                <a:solidFill>
                  <a:schemeClr val="bg1"/>
                </a:solidFill>
              </a:defRPr>
            </a:lvl1pPr>
          </a:lstStyle>
          <a:p>
            <a:fld id="{5AE1514C-5E56-4738-A1FF-4B1CFD2A3E36}" type="slidenum">
              <a:rPr lang="en-US" smtClean="0"/>
              <a:pPr/>
              <a:t>‹#›</a:t>
            </a:fld>
            <a:endParaRPr lang="en-US"/>
          </a:p>
        </p:txBody>
      </p:sp>
      <p:sp>
        <p:nvSpPr>
          <p:cNvPr id="6" name="Content Placeholder 2"/>
          <p:cNvSpPr>
            <a:spLocks noGrp="1"/>
          </p:cNvSpPr>
          <p:nvPr>
            <p:ph idx="18" hasCustomPrompt="1"/>
          </p:nvPr>
        </p:nvSpPr>
        <p:spPr>
          <a:xfrm>
            <a:off x="1875949" y="419100"/>
            <a:ext cx="2377440" cy="840230"/>
          </a:xfrm>
        </p:spPr>
        <p:txBody>
          <a:bodyPr lIns="146304" rIns="146304"/>
          <a:lstStyle>
            <a:lvl1pPr marL="0" algn="ctr" defTabSz="914400" rtl="0" eaLnBrk="1" latinLnBrk="0" hangingPunct="1">
              <a:defRPr lang="en-US" sz="5400" kern="1200" dirty="0">
                <a:solidFill>
                  <a:schemeClr val="accent4"/>
                </a:solidFill>
                <a:latin typeface="Segoe UI Black" panose="020B0A02040204020203" pitchFamily="34" charset="0"/>
                <a:ea typeface="Segoe UI Black" panose="020B0A02040204020203" pitchFamily="34" charset="0"/>
                <a:cs typeface="Segoe UI Black" panose="020B0A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dirty="0"/>
              <a:t>#</a:t>
            </a:r>
          </a:p>
        </p:txBody>
      </p:sp>
      <p:sp>
        <p:nvSpPr>
          <p:cNvPr id="9" name="Text Placeholder 6"/>
          <p:cNvSpPr>
            <a:spLocks noGrp="1"/>
          </p:cNvSpPr>
          <p:nvPr>
            <p:ph type="body" sz="quarter" idx="11"/>
          </p:nvPr>
        </p:nvSpPr>
        <p:spPr>
          <a:xfrm>
            <a:off x="0" y="3429000"/>
            <a:ext cx="6096000" cy="2594043"/>
          </a:xfrm>
        </p:spPr>
        <p:txBody>
          <a:bodyPr anchor="t" anchorCtr="0"/>
          <a:lstStyle>
            <a:lvl1pPr algn="ctr" defTabSz="914400" rtl="0" eaLnBrk="1" latinLnBrk="0" hangingPunct="1">
              <a:lnSpc>
                <a:spcPct val="90000"/>
              </a:lnSpc>
              <a:spcBef>
                <a:spcPct val="0"/>
              </a:spcBef>
              <a:spcAft>
                <a:spcPts val="3000"/>
              </a:spcAft>
              <a:buNone/>
              <a:defRPr lang="en-US" sz="3600" b="0" i="0" kern="1200" spc="0" baseline="0" dirty="0">
                <a:gradFill>
                  <a:gsLst>
                    <a:gs pos="0">
                      <a:schemeClr val="tx2"/>
                    </a:gs>
                    <a:gs pos="100000">
                      <a:schemeClr val="tx2"/>
                    </a:gs>
                  </a:gsLst>
                  <a:lin ang="5400000" scaled="1"/>
                </a:gradFill>
                <a:latin typeface="Segoe UI Semibold" panose="020B0702040204020203" pitchFamily="34" charset="0"/>
                <a:ea typeface="+mn-ea"/>
                <a:cs typeface="Segoe UI Semibold" panose="020B0702040204020203" pitchFamily="34" charset="0"/>
              </a:defRPr>
            </a:lvl1pPr>
            <a:lvl2pPr algn="ctr">
              <a:defRPr sz="2800"/>
            </a:lvl2pPr>
            <a:lvl3pPr algn="ctr">
              <a:spcAft>
                <a:spcPts val="600"/>
              </a:spcAft>
              <a:defRPr lang="en-US" sz="2400" b="0" kern="1200" dirty="0">
                <a:solidFill>
                  <a:schemeClr val="tx1">
                    <a:lumMod val="85000"/>
                    <a:lumOff val="15000"/>
                  </a:schemeClr>
                </a:solidFill>
                <a:latin typeface="+mn-lt"/>
                <a:ea typeface="+mn-ea"/>
                <a:cs typeface="+mn-cs"/>
              </a:defRPr>
            </a:lvl3pPr>
            <a:lvl4pPr algn="ctr">
              <a:defRPr sz="2000" b="1"/>
            </a:lvl4pPr>
            <a:lvl5pPr algn="ctr">
              <a:defRPr sz="18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ext Placeholder 2"/>
          <p:cNvSpPr>
            <a:spLocks noGrp="1"/>
          </p:cNvSpPr>
          <p:nvPr>
            <p:ph type="body" sz="quarter" idx="19"/>
          </p:nvPr>
        </p:nvSpPr>
        <p:spPr>
          <a:xfrm>
            <a:off x="0" y="1554163"/>
            <a:ext cx="6096000" cy="548957"/>
          </a:xfrm>
        </p:spPr>
        <p:txBody>
          <a:bodyPr/>
          <a:lstStyle>
            <a:lvl1pPr algn="ctr">
              <a:defRPr sz="3600" b="0">
                <a:latin typeface="+mj-lt"/>
              </a:defRPr>
            </a:lvl1pPr>
            <a:lvl2pPr algn="ctr">
              <a:defRPr lang="en-US" sz="3200" b="0" kern="1200" dirty="0">
                <a:solidFill>
                  <a:schemeClr val="tx1">
                    <a:lumMod val="65000"/>
                    <a:lumOff val="35000"/>
                  </a:schemeClr>
                </a:solidFill>
                <a:latin typeface="+mj-lt"/>
                <a:ea typeface="+mn-ea"/>
                <a:cs typeface="+mn-cs"/>
              </a:defRPr>
            </a:lvl2pPr>
            <a:lvl3pPr algn="ctr">
              <a:defRPr/>
            </a:lvl3pPr>
            <a:lvl4pPr algn="ctr">
              <a:defRPr/>
            </a:lvl4pPr>
            <a:lvl5pPr algn="ctr">
              <a:defRPr/>
            </a:lvl5pPr>
          </a:lstStyle>
          <a:p>
            <a:pPr marL="0" lvl="0" indent="0" algn="ctr" defTabSz="914400" rtl="0" eaLnBrk="1" latinLnBrk="0" hangingPunct="1">
              <a:lnSpc>
                <a:spcPct val="90000"/>
              </a:lnSpc>
              <a:spcBef>
                <a:spcPts val="500"/>
              </a:spcBef>
              <a:buFont typeface="Arial" panose="020B0604020202020204" pitchFamily="34" charset="0"/>
              <a:buNone/>
            </a:pPr>
            <a:r>
              <a:rPr lang="en-US"/>
              <a:t>Edit Master text styles</a:t>
            </a:r>
          </a:p>
        </p:txBody>
      </p:sp>
      <p:sp>
        <p:nvSpPr>
          <p:cNvPr id="12" name="Slide Number Placeholder 7"/>
          <p:cNvSpPr txBox="1">
            <a:spLocks/>
          </p:cNvSpPr>
          <p:nvPr userDrawn="1"/>
        </p:nvSpPr>
        <p:spPr>
          <a:xfrm>
            <a:off x="10343911" y="6498718"/>
            <a:ext cx="523406" cy="365125"/>
          </a:xfrm>
          <a:prstGeom prst="rect">
            <a:avLst/>
          </a:prstGeom>
        </p:spPr>
        <p:txBody>
          <a:bodyPr vert="horz" wrap="none" lIns="91440" tIns="45720" rIns="91440" bIns="45720" rtlCol="0" anchor="ctr"/>
          <a:lstStyle>
            <a:defPPr>
              <a:defRPr lang="en-US"/>
            </a:defPPr>
            <a:lvl1pPr marL="0" algn="r" defTabSz="914400" rtl="0" eaLnBrk="1" latinLnBrk="0" hangingPunct="1">
              <a:defRPr sz="12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997E989-D798-4C62-8E93-3D2D613C2488}" type="slidenum">
              <a:rPr lang="en-US" smtClean="0">
                <a:solidFill>
                  <a:schemeClr val="bg1"/>
                </a:solidFill>
              </a:rPr>
              <a:pPr/>
              <a:t>‹#›</a:t>
            </a:fld>
            <a:endParaRPr lang="en-US">
              <a:solidFill>
                <a:schemeClr val="bg1"/>
              </a:solidFill>
            </a:endParaRPr>
          </a:p>
        </p:txBody>
      </p:sp>
    </p:spTree>
    <p:extLst>
      <p:ext uri="{BB962C8B-B14F-4D97-AF65-F5344CB8AC3E}">
        <p14:creationId xmlns:p14="http://schemas.microsoft.com/office/powerpoint/2010/main" val="4439579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2_50-50 Right Photo Layout">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bwMode="ltGray">
          <a:xfrm>
            <a:off x="6129304" y="0"/>
            <a:ext cx="6062696" cy="6856100"/>
          </a:xfrm>
          <a:blipFill>
            <a:blip r:embed="rId2"/>
            <a:srcRect/>
            <a:stretch>
              <a:fillRect/>
            </a:stretch>
          </a:blipFill>
        </p:spPr>
        <p:txBody>
          <a:bodyPr tIns="548640" anchor="ctr" anchorCtr="0">
            <a:noAutofit/>
          </a:bodyPr>
          <a:lstStyle>
            <a:lvl1pPr marL="0" indent="0" algn="ctr">
              <a:buNone/>
              <a:defRPr sz="3600" b="1" cap="none" baseline="0">
                <a:solidFill>
                  <a:srgbClr val="FFC000"/>
                </a:solidFill>
                <a:latin typeface="+mn-lt"/>
              </a:defRPr>
            </a:lvl1pPr>
          </a:lstStyle>
          <a:p>
            <a:r>
              <a:rPr lang="en-US"/>
              <a:t>Click icon to add picture</a:t>
            </a:r>
            <a:endParaRPr lang="en-US" dirty="0"/>
          </a:p>
        </p:txBody>
      </p:sp>
      <p:sp>
        <p:nvSpPr>
          <p:cNvPr id="7" name="Text Placeholder 6"/>
          <p:cNvSpPr>
            <a:spLocks noGrp="1"/>
          </p:cNvSpPr>
          <p:nvPr>
            <p:ph type="body" sz="quarter" idx="11"/>
          </p:nvPr>
        </p:nvSpPr>
        <p:spPr>
          <a:xfrm>
            <a:off x="0" y="3429000"/>
            <a:ext cx="6129304" cy="2754087"/>
          </a:xfrm>
        </p:spPr>
        <p:txBody>
          <a:bodyPr anchor="t" anchorCtr="0"/>
          <a:lstStyle>
            <a:lvl1pPr algn="ctr" defTabSz="914400" rtl="0" eaLnBrk="1" latinLnBrk="0" hangingPunct="1">
              <a:lnSpc>
                <a:spcPct val="90000"/>
              </a:lnSpc>
              <a:spcBef>
                <a:spcPct val="0"/>
              </a:spcBef>
              <a:spcAft>
                <a:spcPts val="3000"/>
              </a:spcAft>
              <a:buNone/>
              <a:defRPr lang="en-US" sz="3600" b="0" i="0" kern="1200" spc="0" baseline="0" dirty="0">
                <a:gradFill>
                  <a:gsLst>
                    <a:gs pos="0">
                      <a:schemeClr val="tx2"/>
                    </a:gs>
                    <a:gs pos="100000">
                      <a:schemeClr val="tx2"/>
                    </a:gs>
                  </a:gsLst>
                  <a:lin ang="5400000" scaled="1"/>
                </a:gradFill>
                <a:latin typeface="Segoe UI Semibold" panose="020B0702040204020203" pitchFamily="34" charset="0"/>
                <a:ea typeface="+mn-ea"/>
                <a:cs typeface="Segoe UI Semibold" panose="020B0702040204020203" pitchFamily="34" charset="0"/>
              </a:defRPr>
            </a:lvl1pPr>
            <a:lvl2pPr algn="ctr">
              <a:defRPr sz="2800"/>
            </a:lvl2pPr>
            <a:lvl3pPr algn="ctr">
              <a:defRPr lang="en-US" sz="2400" b="0" kern="1200" dirty="0">
                <a:solidFill>
                  <a:schemeClr val="tx1">
                    <a:lumMod val="85000"/>
                    <a:lumOff val="15000"/>
                  </a:schemeClr>
                </a:solidFill>
                <a:latin typeface="+mn-lt"/>
                <a:ea typeface="+mn-ea"/>
                <a:cs typeface="+mn-cs"/>
              </a:defRPr>
            </a:lvl3pPr>
            <a:lvl4pPr algn="ctr">
              <a:defRPr sz="2000" b="1"/>
            </a:lvl4pPr>
            <a:lvl5pPr algn="ctr">
              <a:defRPr sz="18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2"/>
          <p:cNvSpPr>
            <a:spLocks noGrp="1"/>
          </p:cNvSpPr>
          <p:nvPr>
            <p:ph idx="18" hasCustomPrompt="1"/>
          </p:nvPr>
        </p:nvSpPr>
        <p:spPr>
          <a:xfrm>
            <a:off x="1875949" y="419100"/>
            <a:ext cx="2377440" cy="840230"/>
          </a:xfrm>
        </p:spPr>
        <p:txBody>
          <a:bodyPr lIns="146304" rIns="146304"/>
          <a:lstStyle>
            <a:lvl1pPr marL="0" algn="ctr" defTabSz="914400" rtl="0" eaLnBrk="1" latinLnBrk="0" hangingPunct="1">
              <a:defRPr lang="en-US" sz="5400" kern="1200" dirty="0">
                <a:solidFill>
                  <a:schemeClr val="accent4"/>
                </a:solidFill>
                <a:latin typeface="Segoe UI Black" panose="020B0A02040204020203" pitchFamily="34" charset="0"/>
                <a:ea typeface="Segoe UI Black" panose="020B0A02040204020203" pitchFamily="34" charset="0"/>
                <a:cs typeface="Segoe UI Black" panose="020B0A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dirty="0"/>
              <a:t>#</a:t>
            </a:r>
          </a:p>
        </p:txBody>
      </p:sp>
      <p:sp>
        <p:nvSpPr>
          <p:cNvPr id="3" name="Text Placeholder 2"/>
          <p:cNvSpPr>
            <a:spLocks noGrp="1"/>
          </p:cNvSpPr>
          <p:nvPr>
            <p:ph type="body" sz="quarter" idx="19"/>
          </p:nvPr>
        </p:nvSpPr>
        <p:spPr>
          <a:xfrm>
            <a:off x="0" y="1554163"/>
            <a:ext cx="6129304" cy="535531"/>
          </a:xfrm>
        </p:spPr>
        <p:txBody>
          <a:bodyPr/>
          <a:lstStyle>
            <a:lvl1pPr algn="ctr">
              <a:defRPr sz="3600" b="0">
                <a:latin typeface="+mj-lt"/>
              </a:defRPr>
            </a:lvl1pPr>
            <a:lvl2pPr algn="ctr">
              <a:defRPr lang="en-US" sz="3200" b="0" kern="1200" dirty="0">
                <a:solidFill>
                  <a:schemeClr val="tx1">
                    <a:lumMod val="65000"/>
                    <a:lumOff val="35000"/>
                  </a:schemeClr>
                </a:solidFill>
                <a:latin typeface="+mj-lt"/>
                <a:ea typeface="+mn-ea"/>
                <a:cs typeface="+mn-cs"/>
              </a:defRPr>
            </a:lvl2pPr>
            <a:lvl3pPr algn="ctr">
              <a:defRPr/>
            </a:lvl3pPr>
            <a:lvl4pPr algn="ctr">
              <a:defRPr/>
            </a:lvl4pPr>
            <a:lvl5pPr algn="ctr">
              <a:defRPr/>
            </a:lvl5pPr>
          </a:lstStyle>
          <a:p>
            <a:pPr marL="0" lvl="0" indent="0" algn="ctr" defTabSz="914400" rtl="0" eaLnBrk="1" latinLnBrk="0" hangingPunct="1">
              <a:lnSpc>
                <a:spcPct val="90000"/>
              </a:lnSpc>
              <a:spcBef>
                <a:spcPts val="500"/>
              </a:spcBef>
              <a:buFont typeface="Arial" panose="020B0604020202020204" pitchFamily="34" charset="0"/>
              <a:buNone/>
            </a:pPr>
            <a:r>
              <a:rPr lang="en-US"/>
              <a:t>Edit Master text styles</a:t>
            </a:r>
          </a:p>
        </p:txBody>
      </p:sp>
      <p:sp>
        <p:nvSpPr>
          <p:cNvPr id="8" name="Slide Number Placeholder 7"/>
          <p:cNvSpPr>
            <a:spLocks noGrp="1"/>
          </p:cNvSpPr>
          <p:nvPr>
            <p:ph type="sldNum" sz="quarter" idx="4"/>
          </p:nvPr>
        </p:nvSpPr>
        <p:spPr>
          <a:xfrm>
            <a:off x="11668594" y="6484937"/>
            <a:ext cx="523406" cy="365125"/>
          </a:xfrm>
          <a:prstGeom prst="rect">
            <a:avLst/>
          </a:prstGeom>
        </p:spPr>
        <p:txBody>
          <a:bodyPr vert="horz" wrap="none" lIns="91440" tIns="45720" rIns="91440" bIns="45720" rtlCol="0" anchor="ctr"/>
          <a:lstStyle>
            <a:lvl1pPr algn="r">
              <a:defRPr sz="1200">
                <a:solidFill>
                  <a:schemeClr val="bg1"/>
                </a:solidFill>
              </a:defRPr>
            </a:lvl1pPr>
          </a:lstStyle>
          <a:p>
            <a:fld id="{4997E989-D798-4C62-8E93-3D2D613C2488}" type="slidenum">
              <a:rPr lang="en-US" smtClean="0"/>
              <a:pPr/>
              <a:t>‹#›</a:t>
            </a:fld>
            <a:endParaRPr lang="en-US"/>
          </a:p>
        </p:txBody>
      </p:sp>
    </p:spTree>
    <p:extLst>
      <p:ext uri="{BB962C8B-B14F-4D97-AF65-F5344CB8AC3E}">
        <p14:creationId xmlns:p14="http://schemas.microsoft.com/office/powerpoint/2010/main" val="18882334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1_50-50 Left Photo Layout with text">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bwMode="ltGray">
          <a:xfrm flipH="1">
            <a:off x="-1" y="0"/>
            <a:ext cx="6094444" cy="6856100"/>
          </a:xfrm>
          <a:blipFill>
            <a:blip r:embed="rId2"/>
            <a:stretch>
              <a:fillRect/>
            </a:stretch>
          </a:blipFill>
        </p:spPr>
        <p:txBody>
          <a:bodyPr tIns="548640" anchor="ctr" anchorCtr="0">
            <a:noAutofit/>
          </a:bodyPr>
          <a:lstStyle>
            <a:lvl1pPr marL="0" indent="0" algn="ctr">
              <a:buNone/>
              <a:defRPr sz="1568" b="1" cap="none" baseline="0">
                <a:gradFill>
                  <a:gsLst>
                    <a:gs pos="0">
                      <a:srgbClr val="FFFFFF"/>
                    </a:gs>
                    <a:gs pos="27000">
                      <a:srgbClr val="FFFFFF"/>
                    </a:gs>
                  </a:gsLst>
                  <a:lin ang="5400000" scaled="0"/>
                </a:gradFill>
                <a:latin typeface="+mn-lt"/>
              </a:defRPr>
            </a:lvl1pPr>
          </a:lstStyle>
          <a:p>
            <a:r>
              <a:rPr lang="en-US"/>
              <a:t>Click icon to add picture</a:t>
            </a:r>
            <a:endParaRPr lang="en-US" dirty="0"/>
          </a:p>
        </p:txBody>
      </p:sp>
      <p:sp>
        <p:nvSpPr>
          <p:cNvPr id="8" name="Text Placeholder 6"/>
          <p:cNvSpPr>
            <a:spLocks noGrp="1"/>
          </p:cNvSpPr>
          <p:nvPr>
            <p:ph type="body" sz="quarter" idx="11"/>
          </p:nvPr>
        </p:nvSpPr>
        <p:spPr>
          <a:xfrm>
            <a:off x="6094443" y="3425619"/>
            <a:ext cx="6097555" cy="2754087"/>
          </a:xfrm>
        </p:spPr>
        <p:txBody>
          <a:bodyPr anchor="t" anchorCtr="0"/>
          <a:lstStyle>
            <a:lvl1pPr algn="ctr" defTabSz="914400" rtl="0" eaLnBrk="1" latinLnBrk="0" hangingPunct="1">
              <a:lnSpc>
                <a:spcPct val="90000"/>
              </a:lnSpc>
              <a:spcBef>
                <a:spcPct val="0"/>
              </a:spcBef>
              <a:spcAft>
                <a:spcPts val="3000"/>
              </a:spcAft>
              <a:buNone/>
              <a:defRPr lang="en-US" sz="3600" b="0" i="0" kern="1200" spc="0" baseline="0" dirty="0">
                <a:gradFill>
                  <a:gsLst>
                    <a:gs pos="0">
                      <a:schemeClr val="tx2"/>
                    </a:gs>
                    <a:gs pos="100000">
                      <a:schemeClr val="tx2"/>
                    </a:gs>
                  </a:gsLst>
                  <a:lin ang="5400000" scaled="1"/>
                </a:gradFill>
                <a:latin typeface="Segoe UI Semibold" panose="020B0702040204020203" pitchFamily="34" charset="0"/>
                <a:ea typeface="+mn-ea"/>
                <a:cs typeface="Segoe UI Semibold" panose="020B0702040204020203" pitchFamily="34" charset="0"/>
              </a:defRPr>
            </a:lvl1pPr>
            <a:lvl2pPr algn="ctr">
              <a:defRPr sz="2800"/>
            </a:lvl2pPr>
            <a:lvl3pPr algn="ctr">
              <a:defRPr lang="en-US" sz="2400" b="0" kern="1200" dirty="0">
                <a:solidFill>
                  <a:schemeClr val="tx1">
                    <a:lumMod val="85000"/>
                    <a:lumOff val="15000"/>
                  </a:schemeClr>
                </a:solidFill>
                <a:latin typeface="+mn-lt"/>
                <a:ea typeface="+mn-ea"/>
                <a:cs typeface="+mn-cs"/>
              </a:defRPr>
            </a:lvl3pPr>
            <a:lvl4pPr algn="ctr">
              <a:defRPr sz="2000" b="1"/>
            </a:lvl4pPr>
            <a:lvl5pPr algn="ctr">
              <a:defRPr sz="18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Text Placeholder 2"/>
          <p:cNvSpPr>
            <a:spLocks noGrp="1"/>
          </p:cNvSpPr>
          <p:nvPr>
            <p:ph type="body" sz="quarter" idx="19"/>
          </p:nvPr>
        </p:nvSpPr>
        <p:spPr>
          <a:xfrm>
            <a:off x="6094443" y="1554163"/>
            <a:ext cx="6097556" cy="535531"/>
          </a:xfrm>
        </p:spPr>
        <p:txBody>
          <a:bodyPr/>
          <a:lstStyle>
            <a:lvl1pPr algn="ctr">
              <a:defRPr sz="3600" b="0">
                <a:latin typeface="+mj-lt"/>
              </a:defRPr>
            </a:lvl1pPr>
            <a:lvl2pPr algn="ctr">
              <a:defRPr lang="en-US" sz="3200" b="0" kern="1200" dirty="0">
                <a:solidFill>
                  <a:schemeClr val="tx1">
                    <a:lumMod val="65000"/>
                    <a:lumOff val="35000"/>
                  </a:schemeClr>
                </a:solidFill>
                <a:latin typeface="+mj-lt"/>
                <a:ea typeface="+mn-ea"/>
                <a:cs typeface="+mn-cs"/>
              </a:defRPr>
            </a:lvl2pPr>
            <a:lvl3pPr algn="ctr">
              <a:defRPr/>
            </a:lvl3pPr>
            <a:lvl4pPr algn="ctr">
              <a:defRPr/>
            </a:lvl4pPr>
            <a:lvl5pPr algn="ctr">
              <a:defRPr/>
            </a:lvl5pPr>
          </a:lstStyle>
          <a:p>
            <a:pPr marL="0" lvl="0" indent="0" algn="ctr" defTabSz="914400" rtl="0" eaLnBrk="1" latinLnBrk="0" hangingPunct="1">
              <a:lnSpc>
                <a:spcPct val="90000"/>
              </a:lnSpc>
              <a:spcBef>
                <a:spcPts val="500"/>
              </a:spcBef>
              <a:buFont typeface="Arial" panose="020B0604020202020204" pitchFamily="34" charset="0"/>
              <a:buNone/>
            </a:pPr>
            <a:r>
              <a:rPr lang="en-US"/>
              <a:t>Edit Master text styles</a:t>
            </a:r>
          </a:p>
        </p:txBody>
      </p:sp>
      <p:sp>
        <p:nvSpPr>
          <p:cNvPr id="10" name="Content Placeholder 2"/>
          <p:cNvSpPr>
            <a:spLocks noGrp="1"/>
          </p:cNvSpPr>
          <p:nvPr>
            <p:ph idx="18" hasCustomPrompt="1"/>
          </p:nvPr>
        </p:nvSpPr>
        <p:spPr>
          <a:xfrm>
            <a:off x="7743349" y="419100"/>
            <a:ext cx="2377440" cy="840230"/>
          </a:xfrm>
        </p:spPr>
        <p:txBody>
          <a:bodyPr lIns="146304" rIns="146304"/>
          <a:lstStyle>
            <a:lvl1pPr marL="0" algn="ctr" defTabSz="914400" rtl="0" eaLnBrk="1" latinLnBrk="0" hangingPunct="1">
              <a:defRPr lang="en-US" sz="5400" kern="1200" dirty="0">
                <a:solidFill>
                  <a:schemeClr val="accent4"/>
                </a:solidFill>
                <a:latin typeface="Segoe UI Black" panose="020B0A02040204020203" pitchFamily="34" charset="0"/>
                <a:ea typeface="Segoe UI Black" panose="020B0A02040204020203" pitchFamily="34" charset="0"/>
                <a:cs typeface="Segoe UI Black" panose="020B0A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dirty="0"/>
              <a:t>#</a:t>
            </a:r>
          </a:p>
        </p:txBody>
      </p:sp>
      <p:sp>
        <p:nvSpPr>
          <p:cNvPr id="11" name="Slide Number Placeholder 7"/>
          <p:cNvSpPr>
            <a:spLocks noGrp="1"/>
          </p:cNvSpPr>
          <p:nvPr>
            <p:ph type="sldNum" sz="quarter" idx="4"/>
          </p:nvPr>
        </p:nvSpPr>
        <p:spPr>
          <a:xfrm>
            <a:off x="11668594" y="6484937"/>
            <a:ext cx="523406" cy="365125"/>
          </a:xfrm>
          <a:prstGeom prst="rect">
            <a:avLst/>
          </a:prstGeom>
        </p:spPr>
        <p:txBody>
          <a:bodyPr vert="horz" wrap="none" lIns="91440" tIns="45720" rIns="91440" bIns="45720" rtlCol="0" anchor="ctr"/>
          <a:lstStyle>
            <a:lvl1pPr algn="r">
              <a:defRPr sz="1200">
                <a:solidFill>
                  <a:schemeClr val="tx2"/>
                </a:solidFill>
              </a:defRPr>
            </a:lvl1pPr>
          </a:lstStyle>
          <a:p>
            <a:fld id="{4997E989-D798-4C62-8E93-3D2D613C2488}" type="slidenum">
              <a:rPr lang="en-US" smtClean="0"/>
              <a:pPr/>
              <a:t>‹#›</a:t>
            </a:fld>
            <a:endParaRPr lang="en-US"/>
          </a:p>
        </p:txBody>
      </p:sp>
    </p:spTree>
    <p:extLst>
      <p:ext uri="{BB962C8B-B14F-4D97-AF65-F5344CB8AC3E}">
        <p14:creationId xmlns:p14="http://schemas.microsoft.com/office/powerpoint/2010/main" val="1798201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5_50-50 Left Photo Layout with text">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bwMode="ltGray">
          <a:xfrm>
            <a:off x="0" y="0"/>
            <a:ext cx="6094444" cy="6856100"/>
          </a:xfrm>
          <a:blipFill>
            <a:blip r:embed="rId2"/>
            <a:srcRect/>
            <a:stretch>
              <a:fillRect/>
            </a:stretch>
          </a:blipFill>
        </p:spPr>
        <p:txBody>
          <a:bodyPr tIns="548640" anchor="ctr" anchorCtr="0">
            <a:noAutofit/>
          </a:bodyPr>
          <a:lstStyle>
            <a:lvl1pPr marL="0" indent="0" algn="ctr">
              <a:buNone/>
              <a:defRPr sz="1568" b="1" cap="none" baseline="0">
                <a:gradFill>
                  <a:gsLst>
                    <a:gs pos="0">
                      <a:srgbClr val="FFFFFF"/>
                    </a:gs>
                    <a:gs pos="27000">
                      <a:srgbClr val="FFFFFF"/>
                    </a:gs>
                  </a:gsLst>
                  <a:lin ang="5400000" scaled="0"/>
                </a:gradFill>
                <a:latin typeface="+mn-lt"/>
              </a:defRPr>
            </a:lvl1pPr>
          </a:lstStyle>
          <a:p>
            <a:r>
              <a:rPr lang="en-US"/>
              <a:t>Click icon to add picture</a:t>
            </a:r>
            <a:endParaRPr lang="en-US" dirty="0"/>
          </a:p>
        </p:txBody>
      </p:sp>
      <p:sp>
        <p:nvSpPr>
          <p:cNvPr id="8" name="Text Placeholder 6"/>
          <p:cNvSpPr>
            <a:spLocks noGrp="1"/>
          </p:cNvSpPr>
          <p:nvPr>
            <p:ph type="body" sz="quarter" idx="11"/>
          </p:nvPr>
        </p:nvSpPr>
        <p:spPr>
          <a:xfrm>
            <a:off x="6180534" y="3429000"/>
            <a:ext cx="6011466" cy="2754087"/>
          </a:xfrm>
        </p:spPr>
        <p:txBody>
          <a:bodyPr anchor="t" anchorCtr="0"/>
          <a:lstStyle>
            <a:lvl1pPr algn="ctr" defTabSz="914400" rtl="0" eaLnBrk="1" latinLnBrk="0" hangingPunct="1">
              <a:lnSpc>
                <a:spcPct val="90000"/>
              </a:lnSpc>
              <a:spcBef>
                <a:spcPct val="0"/>
              </a:spcBef>
              <a:spcAft>
                <a:spcPts val="3000"/>
              </a:spcAft>
              <a:buNone/>
              <a:defRPr lang="en-US" sz="3600" b="0" i="0" kern="1200" spc="0" baseline="0" dirty="0">
                <a:solidFill>
                  <a:schemeClr val="tx2"/>
                </a:solidFill>
                <a:latin typeface="Segoe UI Semibold" panose="020B0702040204020203" pitchFamily="34" charset="0"/>
                <a:ea typeface="+mn-ea"/>
                <a:cs typeface="Segoe UI Semibold" panose="020B0702040204020203" pitchFamily="34" charset="0"/>
              </a:defRPr>
            </a:lvl1pPr>
            <a:lvl2pPr algn="ctr">
              <a:defRPr sz="2800"/>
            </a:lvl2pPr>
            <a:lvl3pPr algn="ctr">
              <a:defRPr lang="en-US" sz="2400" b="0" kern="1200" dirty="0">
                <a:solidFill>
                  <a:schemeClr val="tx1">
                    <a:lumMod val="85000"/>
                    <a:lumOff val="15000"/>
                  </a:schemeClr>
                </a:solidFill>
                <a:latin typeface="+mn-lt"/>
                <a:ea typeface="+mn-ea"/>
                <a:cs typeface="+mn-cs"/>
              </a:defRPr>
            </a:lvl3pPr>
            <a:lvl4pPr algn="ctr">
              <a:defRPr sz="2000" b="1"/>
            </a:lvl4pPr>
            <a:lvl5pPr algn="ctr">
              <a:defRPr sz="18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ext Placeholder 2"/>
          <p:cNvSpPr>
            <a:spLocks noGrp="1"/>
          </p:cNvSpPr>
          <p:nvPr>
            <p:ph type="body" sz="quarter" idx="19"/>
          </p:nvPr>
        </p:nvSpPr>
        <p:spPr>
          <a:xfrm>
            <a:off x="6180534" y="1554163"/>
            <a:ext cx="5791200" cy="535531"/>
          </a:xfrm>
        </p:spPr>
        <p:txBody>
          <a:bodyPr/>
          <a:lstStyle>
            <a:lvl1pPr algn="ctr">
              <a:defRPr sz="3600" b="0">
                <a:latin typeface="+mj-lt"/>
              </a:defRPr>
            </a:lvl1pPr>
            <a:lvl2pPr algn="ctr">
              <a:defRPr lang="en-US" sz="3200" b="0" kern="1200" dirty="0" smtClean="0">
                <a:solidFill>
                  <a:schemeClr val="tx1">
                    <a:lumMod val="65000"/>
                    <a:lumOff val="35000"/>
                  </a:schemeClr>
                </a:solidFill>
                <a:latin typeface="+mj-lt"/>
                <a:ea typeface="+mn-ea"/>
                <a:cs typeface="+mn-cs"/>
              </a:defRPr>
            </a:lvl2pPr>
            <a:lvl3pPr algn="ctr">
              <a:defRPr/>
            </a:lvl3pPr>
            <a:lvl4pPr algn="ctr">
              <a:defRPr/>
            </a:lvl4pPr>
            <a:lvl5pPr algn="ctr">
              <a:defRPr/>
            </a:lvl5pPr>
          </a:lstStyle>
          <a:p>
            <a:pPr marL="0" lvl="0" indent="0" algn="ctr" defTabSz="914400" rtl="0" eaLnBrk="1" latinLnBrk="0" hangingPunct="1">
              <a:lnSpc>
                <a:spcPct val="90000"/>
              </a:lnSpc>
              <a:spcBef>
                <a:spcPts val="500"/>
              </a:spcBef>
              <a:buFont typeface="Arial" panose="020B0604020202020204" pitchFamily="34" charset="0"/>
              <a:buNone/>
            </a:pPr>
            <a:r>
              <a:rPr lang="en-US"/>
              <a:t>Edit Master text styles</a:t>
            </a:r>
          </a:p>
        </p:txBody>
      </p:sp>
      <p:sp>
        <p:nvSpPr>
          <p:cNvPr id="11" name="Content Placeholder 2"/>
          <p:cNvSpPr>
            <a:spLocks noGrp="1"/>
          </p:cNvSpPr>
          <p:nvPr>
            <p:ph idx="18" hasCustomPrompt="1"/>
          </p:nvPr>
        </p:nvSpPr>
        <p:spPr>
          <a:xfrm>
            <a:off x="7743349" y="419100"/>
            <a:ext cx="2377440" cy="840230"/>
          </a:xfrm>
        </p:spPr>
        <p:txBody>
          <a:bodyPr lIns="146304" rIns="146304"/>
          <a:lstStyle>
            <a:lvl1pPr marL="0" algn="ctr" defTabSz="914400" rtl="0" eaLnBrk="1" latinLnBrk="0" hangingPunct="1">
              <a:defRPr lang="en-US" sz="5400" kern="1200" dirty="0">
                <a:solidFill>
                  <a:schemeClr val="accent4"/>
                </a:solidFill>
                <a:latin typeface="Segoe UI Black" panose="020B0A02040204020203" pitchFamily="34" charset="0"/>
                <a:ea typeface="Segoe UI Black" panose="020B0A02040204020203" pitchFamily="34" charset="0"/>
                <a:cs typeface="Segoe UI Black" panose="020B0A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dirty="0"/>
              <a:t>#</a:t>
            </a:r>
          </a:p>
        </p:txBody>
      </p:sp>
      <p:sp>
        <p:nvSpPr>
          <p:cNvPr id="12" name="Slide Number Placeholder 7"/>
          <p:cNvSpPr>
            <a:spLocks noGrp="1"/>
          </p:cNvSpPr>
          <p:nvPr>
            <p:ph type="sldNum" sz="quarter" idx="4"/>
          </p:nvPr>
        </p:nvSpPr>
        <p:spPr>
          <a:xfrm>
            <a:off x="11668594" y="6484937"/>
            <a:ext cx="523406" cy="365125"/>
          </a:xfrm>
          <a:prstGeom prst="rect">
            <a:avLst/>
          </a:prstGeom>
        </p:spPr>
        <p:txBody>
          <a:bodyPr vert="horz" wrap="none" lIns="91440" tIns="45720" rIns="91440" bIns="45720" rtlCol="0" anchor="ctr"/>
          <a:lstStyle>
            <a:lvl1pPr algn="r">
              <a:defRPr sz="1200">
                <a:solidFill>
                  <a:schemeClr val="tx2"/>
                </a:solidFill>
              </a:defRPr>
            </a:lvl1pPr>
          </a:lstStyle>
          <a:p>
            <a:fld id="{4997E989-D798-4C62-8E93-3D2D613C2488}" type="slidenum">
              <a:rPr lang="en-US" smtClean="0"/>
              <a:pPr/>
              <a:t>‹#›</a:t>
            </a:fld>
            <a:endParaRPr lang="en-US"/>
          </a:p>
        </p:txBody>
      </p:sp>
    </p:spTree>
    <p:extLst>
      <p:ext uri="{BB962C8B-B14F-4D97-AF65-F5344CB8AC3E}">
        <p14:creationId xmlns:p14="http://schemas.microsoft.com/office/powerpoint/2010/main" val="241761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4_50-50 Left Photo Layout with text">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bwMode="ltGray">
          <a:xfrm flipH="1">
            <a:off x="0" y="0"/>
            <a:ext cx="6094444" cy="6856100"/>
          </a:xfrm>
          <a:blipFill>
            <a:blip r:embed="rId2"/>
            <a:stretch>
              <a:fillRect/>
            </a:stretch>
          </a:blipFill>
        </p:spPr>
        <p:txBody>
          <a:bodyPr tIns="548640" anchor="ctr" anchorCtr="0">
            <a:noAutofit/>
          </a:bodyPr>
          <a:lstStyle>
            <a:lvl1pPr marL="0" indent="0" algn="ctr">
              <a:buNone/>
              <a:defRPr sz="1568" b="1" cap="none" baseline="0">
                <a:gradFill>
                  <a:gsLst>
                    <a:gs pos="0">
                      <a:srgbClr val="FFFFFF"/>
                    </a:gs>
                    <a:gs pos="27000">
                      <a:srgbClr val="FFFFFF"/>
                    </a:gs>
                  </a:gsLst>
                  <a:lin ang="5400000" scaled="0"/>
                </a:gradFill>
                <a:latin typeface="+mn-lt"/>
              </a:defRPr>
            </a:lvl1pPr>
          </a:lstStyle>
          <a:p>
            <a:r>
              <a:rPr lang="en-US"/>
              <a:t>Click icon to add picture</a:t>
            </a:r>
            <a:endParaRPr lang="en-US" dirty="0"/>
          </a:p>
        </p:txBody>
      </p:sp>
      <p:sp>
        <p:nvSpPr>
          <p:cNvPr id="7" name="Text Placeholder 6"/>
          <p:cNvSpPr>
            <a:spLocks noGrp="1"/>
          </p:cNvSpPr>
          <p:nvPr>
            <p:ph type="body" sz="quarter" idx="11"/>
          </p:nvPr>
        </p:nvSpPr>
        <p:spPr>
          <a:xfrm>
            <a:off x="6138266" y="3457545"/>
            <a:ext cx="6053733" cy="2754087"/>
          </a:xfrm>
        </p:spPr>
        <p:txBody>
          <a:bodyPr anchor="t" anchorCtr="0"/>
          <a:lstStyle>
            <a:lvl1pPr algn="ctr" defTabSz="914400" rtl="0" eaLnBrk="1" latinLnBrk="0" hangingPunct="1">
              <a:lnSpc>
                <a:spcPct val="90000"/>
              </a:lnSpc>
              <a:spcBef>
                <a:spcPct val="0"/>
              </a:spcBef>
              <a:spcAft>
                <a:spcPts val="3000"/>
              </a:spcAft>
              <a:buNone/>
              <a:defRPr lang="en-US" sz="3600" b="0" i="0" kern="1200" spc="0" baseline="0" dirty="0">
                <a:solidFill>
                  <a:schemeClr val="tx2"/>
                </a:solidFill>
                <a:latin typeface="Segoe UI Semibold" panose="020B0702040204020203" pitchFamily="34" charset="0"/>
                <a:ea typeface="+mn-ea"/>
                <a:cs typeface="Segoe UI Semibold" panose="020B0702040204020203" pitchFamily="34" charset="0"/>
              </a:defRPr>
            </a:lvl1pPr>
            <a:lvl2pPr algn="ctr">
              <a:defRPr sz="2800"/>
            </a:lvl2pPr>
            <a:lvl3pPr algn="ctr">
              <a:defRPr lang="en-US" sz="2400" b="0" kern="1200" dirty="0">
                <a:solidFill>
                  <a:schemeClr val="tx1">
                    <a:lumMod val="85000"/>
                    <a:lumOff val="15000"/>
                  </a:schemeClr>
                </a:solidFill>
                <a:latin typeface="+mn-lt"/>
                <a:ea typeface="+mn-ea"/>
                <a:cs typeface="+mn-cs"/>
              </a:defRPr>
            </a:lvl3pPr>
            <a:lvl4pPr algn="ctr">
              <a:defRPr sz="2000" b="1"/>
            </a:lvl4pPr>
            <a:lvl5pPr algn="ctr">
              <a:defRPr sz="18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Text Placeholder 2"/>
          <p:cNvSpPr>
            <a:spLocks noGrp="1"/>
          </p:cNvSpPr>
          <p:nvPr>
            <p:ph type="body" sz="quarter" idx="19" hasCustomPrompt="1"/>
          </p:nvPr>
        </p:nvSpPr>
        <p:spPr>
          <a:xfrm>
            <a:off x="6138267" y="1554164"/>
            <a:ext cx="5875734" cy="535531"/>
          </a:xfrm>
        </p:spPr>
        <p:txBody>
          <a:bodyPr/>
          <a:lstStyle>
            <a:lvl1pPr algn="ctr">
              <a:defRPr sz="3600" b="0">
                <a:latin typeface="+mj-lt"/>
              </a:defRPr>
            </a:lvl1pPr>
            <a:lvl2pPr marL="0" indent="0" algn="ctr" defTabSz="914400" rtl="0" eaLnBrk="1" latinLnBrk="0" hangingPunct="1">
              <a:lnSpc>
                <a:spcPct val="90000"/>
              </a:lnSpc>
              <a:spcBef>
                <a:spcPts val="500"/>
              </a:spcBef>
              <a:buFont typeface="Arial" panose="020B0604020202020204" pitchFamily="34" charset="0"/>
              <a:buNone/>
              <a:defRPr lang="en-US" sz="3200" b="0" kern="1200" dirty="0" smtClean="0">
                <a:solidFill>
                  <a:schemeClr val="tx1">
                    <a:lumMod val="65000"/>
                    <a:lumOff val="35000"/>
                  </a:schemeClr>
                </a:solidFill>
                <a:latin typeface="+mj-lt"/>
                <a:ea typeface="+mn-ea"/>
                <a:cs typeface="+mn-cs"/>
              </a:defRPr>
            </a:lvl2pPr>
            <a:lvl3pPr algn="ctr">
              <a:defRPr/>
            </a:lvl3pPr>
            <a:lvl4pPr algn="ctr">
              <a:defRPr/>
            </a:lvl4pPr>
            <a:lvl5pPr algn="ctr">
              <a:defRPr/>
            </a:lvl5pPr>
          </a:lstStyle>
          <a:p>
            <a:pPr marL="0" lvl="1" indent="0" algn="ctr" defTabSz="914400" rtl="0" eaLnBrk="1" latinLnBrk="0" hangingPunct="1">
              <a:lnSpc>
                <a:spcPct val="90000"/>
              </a:lnSpc>
              <a:spcBef>
                <a:spcPts val="500"/>
              </a:spcBef>
              <a:buFont typeface="Arial" panose="020B0604020202020204" pitchFamily="34" charset="0"/>
              <a:buNone/>
            </a:pPr>
            <a:r>
              <a:rPr lang="en-US" dirty="0"/>
              <a:t>50/50 photo layout</a:t>
            </a:r>
          </a:p>
        </p:txBody>
      </p:sp>
      <p:sp>
        <p:nvSpPr>
          <p:cNvPr id="9" name="Slide Number Placeholder 7"/>
          <p:cNvSpPr>
            <a:spLocks noGrp="1"/>
          </p:cNvSpPr>
          <p:nvPr>
            <p:ph type="sldNum" sz="quarter" idx="4"/>
          </p:nvPr>
        </p:nvSpPr>
        <p:spPr>
          <a:xfrm>
            <a:off x="11668594" y="6484937"/>
            <a:ext cx="523406" cy="365125"/>
          </a:xfrm>
          <a:prstGeom prst="rect">
            <a:avLst/>
          </a:prstGeom>
        </p:spPr>
        <p:txBody>
          <a:bodyPr vert="horz" wrap="none" lIns="91440" tIns="45720" rIns="91440" bIns="45720" rtlCol="0" anchor="ctr"/>
          <a:lstStyle>
            <a:lvl1pPr algn="r">
              <a:defRPr sz="1200">
                <a:solidFill>
                  <a:schemeClr val="tx2"/>
                </a:solidFill>
              </a:defRPr>
            </a:lvl1pPr>
          </a:lstStyle>
          <a:p>
            <a:fld id="{4997E989-D798-4C62-8E93-3D2D613C2488}" type="slidenum">
              <a:rPr lang="en-US" smtClean="0"/>
              <a:pPr/>
              <a:t>‹#›</a:t>
            </a:fld>
            <a:endParaRPr lang="en-US"/>
          </a:p>
        </p:txBody>
      </p:sp>
    </p:spTree>
    <p:extLst>
      <p:ext uri="{BB962C8B-B14F-4D97-AF65-F5344CB8AC3E}">
        <p14:creationId xmlns:p14="http://schemas.microsoft.com/office/powerpoint/2010/main" val="162888455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2_50-50 Left Photo Layout with text">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bwMode="ltGray">
          <a:xfrm flipH="1">
            <a:off x="-1" y="0"/>
            <a:ext cx="6094444" cy="6856100"/>
          </a:xfrm>
          <a:blipFill>
            <a:blip r:embed="rId2"/>
            <a:stretch>
              <a:fillRect/>
            </a:stretch>
          </a:blipFill>
        </p:spPr>
        <p:txBody>
          <a:bodyPr tIns="548640" anchor="ctr" anchorCtr="0">
            <a:noAutofit/>
          </a:bodyPr>
          <a:lstStyle>
            <a:lvl1pPr marL="0" indent="0" algn="ctr">
              <a:buNone/>
              <a:defRPr sz="1568" b="1" cap="none" baseline="0">
                <a:gradFill>
                  <a:gsLst>
                    <a:gs pos="0">
                      <a:srgbClr val="FFFFFF"/>
                    </a:gs>
                    <a:gs pos="27000">
                      <a:srgbClr val="FFFFFF"/>
                    </a:gs>
                  </a:gsLst>
                  <a:lin ang="5400000" scaled="0"/>
                </a:gradFill>
                <a:latin typeface="+mn-lt"/>
              </a:defRPr>
            </a:lvl1pPr>
          </a:lstStyle>
          <a:p>
            <a:r>
              <a:rPr lang="en-US"/>
              <a:t>Click icon to add picture</a:t>
            </a:r>
            <a:endParaRPr lang="en-US" dirty="0"/>
          </a:p>
        </p:txBody>
      </p:sp>
      <p:sp>
        <p:nvSpPr>
          <p:cNvPr id="7" name="Text Placeholder 6"/>
          <p:cNvSpPr>
            <a:spLocks noGrp="1"/>
          </p:cNvSpPr>
          <p:nvPr>
            <p:ph type="body" sz="quarter" idx="11"/>
          </p:nvPr>
        </p:nvSpPr>
        <p:spPr>
          <a:xfrm>
            <a:off x="6096000" y="2356398"/>
            <a:ext cx="6096000" cy="2145203"/>
          </a:xfrm>
        </p:spPr>
        <p:txBody>
          <a:bodyPr anchor="ctr" anchorCtr="0"/>
          <a:lstStyle>
            <a:lvl1pPr algn="ctr" defTabSz="914400" rtl="0" eaLnBrk="1" latinLnBrk="0" hangingPunct="1">
              <a:lnSpc>
                <a:spcPct val="90000"/>
              </a:lnSpc>
              <a:spcBef>
                <a:spcPts val="2400"/>
              </a:spcBef>
              <a:spcAft>
                <a:spcPts val="600"/>
              </a:spcAft>
              <a:buNone/>
              <a:defRPr lang="en-US" sz="3600" b="0" i="0" kern="1200" spc="0" baseline="0" dirty="0">
                <a:gradFill>
                  <a:gsLst>
                    <a:gs pos="0">
                      <a:schemeClr val="tx2"/>
                    </a:gs>
                    <a:gs pos="100000">
                      <a:schemeClr val="tx2"/>
                    </a:gs>
                  </a:gsLst>
                  <a:lin ang="5400000" scaled="1"/>
                </a:gradFill>
                <a:latin typeface="Segoe UI Semibold" panose="020B0702040204020203" pitchFamily="34" charset="0"/>
                <a:ea typeface="+mn-ea"/>
                <a:cs typeface="Segoe UI Semibold" panose="020B0702040204020203" pitchFamily="34" charset="0"/>
              </a:defRPr>
            </a:lvl1pPr>
            <a:lvl2pPr algn="ctr">
              <a:spcBef>
                <a:spcPts val="0"/>
              </a:spcBef>
              <a:spcAft>
                <a:spcPts val="600"/>
              </a:spcAft>
              <a:defRPr sz="2800"/>
            </a:lvl2pPr>
            <a:lvl3pPr algn="ctr">
              <a:spcBef>
                <a:spcPts val="0"/>
              </a:spcBef>
              <a:spcAft>
                <a:spcPts val="600"/>
              </a:spcAft>
              <a:defRPr lang="en-US" sz="2400" b="0" kern="1200" dirty="0">
                <a:solidFill>
                  <a:schemeClr val="tx1">
                    <a:lumMod val="85000"/>
                    <a:lumOff val="15000"/>
                  </a:schemeClr>
                </a:solidFill>
                <a:latin typeface="+mn-lt"/>
                <a:ea typeface="+mn-ea"/>
                <a:cs typeface="+mn-cs"/>
              </a:defRPr>
            </a:lvl3pPr>
            <a:lvl4pPr algn="ctr">
              <a:spcBef>
                <a:spcPts val="0"/>
              </a:spcBef>
              <a:spcAft>
                <a:spcPts val="600"/>
              </a:spcAft>
              <a:defRPr sz="2000" b="1"/>
            </a:lvl4pPr>
            <a:lvl5pPr algn="ctr">
              <a:spcBef>
                <a:spcPts val="0"/>
              </a:spcBef>
              <a:spcAft>
                <a:spcPts val="600"/>
              </a:spcAft>
              <a:defRPr sz="18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Slide Number Placeholder 7"/>
          <p:cNvSpPr>
            <a:spLocks noGrp="1"/>
          </p:cNvSpPr>
          <p:nvPr>
            <p:ph type="sldNum" sz="quarter" idx="4"/>
          </p:nvPr>
        </p:nvSpPr>
        <p:spPr>
          <a:xfrm>
            <a:off x="11668594" y="6484937"/>
            <a:ext cx="523406" cy="365125"/>
          </a:xfrm>
          <a:prstGeom prst="rect">
            <a:avLst/>
          </a:prstGeom>
        </p:spPr>
        <p:txBody>
          <a:bodyPr vert="horz" wrap="none" lIns="91440" tIns="45720" rIns="91440" bIns="45720" rtlCol="0" anchor="ctr"/>
          <a:lstStyle>
            <a:lvl1pPr algn="r">
              <a:defRPr sz="1200">
                <a:solidFill>
                  <a:schemeClr val="tx2"/>
                </a:solidFill>
              </a:defRPr>
            </a:lvl1pPr>
          </a:lstStyle>
          <a:p>
            <a:fld id="{4997E989-D798-4C62-8E93-3D2D613C2488}" type="slidenum">
              <a:rPr lang="en-US" smtClean="0"/>
              <a:pPr/>
              <a:t>‹#›</a:t>
            </a:fld>
            <a:endParaRPr lang="en-US"/>
          </a:p>
        </p:txBody>
      </p:sp>
    </p:spTree>
    <p:extLst>
      <p:ext uri="{BB962C8B-B14F-4D97-AF65-F5344CB8AC3E}">
        <p14:creationId xmlns:p14="http://schemas.microsoft.com/office/powerpoint/2010/main" val="380605484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3_50-50 Left Photo Layout with text">
    <p:spTree>
      <p:nvGrpSpPr>
        <p:cNvPr id="1" name=""/>
        <p:cNvGrpSpPr/>
        <p:nvPr/>
      </p:nvGrpSpPr>
      <p:grpSpPr>
        <a:xfrm>
          <a:off x="0" y="0"/>
          <a:ext cx="0" cy="0"/>
          <a:chOff x="0" y="0"/>
          <a:chExt cx="0" cy="0"/>
        </a:xfrm>
      </p:grpSpPr>
      <p:sp>
        <p:nvSpPr>
          <p:cNvPr id="10" name="Picture Placeholder 9"/>
          <p:cNvSpPr>
            <a:spLocks noGrp="1"/>
          </p:cNvSpPr>
          <p:nvPr>
            <p:ph type="pic" sz="quarter" idx="12" hasCustomPrompt="1"/>
          </p:nvPr>
        </p:nvSpPr>
        <p:spPr>
          <a:xfrm>
            <a:off x="0" y="0"/>
            <a:ext cx="12190413" cy="6858000"/>
          </a:xfrm>
          <a:blipFill>
            <a:blip r:embed="rId2"/>
            <a:stretch>
              <a:fillRect/>
            </a:stretch>
          </a:blipFill>
        </p:spPr>
        <p:txBody>
          <a:bodyPr anchor="ctr" anchorCtr="0">
            <a:noAutofit/>
          </a:bodyPr>
          <a:lstStyle>
            <a:lvl1pPr algn="r">
              <a:defRPr baseline="0"/>
            </a:lvl1pPr>
          </a:lstStyle>
          <a:p>
            <a:r>
              <a:rPr lang="en-US" dirty="0"/>
              <a:t>Full Bleed Picture</a:t>
            </a:r>
          </a:p>
        </p:txBody>
      </p:sp>
      <p:sp>
        <p:nvSpPr>
          <p:cNvPr id="7" name="Content Placeholder 2"/>
          <p:cNvSpPr>
            <a:spLocks noGrp="1"/>
          </p:cNvSpPr>
          <p:nvPr>
            <p:ph idx="18" hasCustomPrompt="1"/>
          </p:nvPr>
        </p:nvSpPr>
        <p:spPr>
          <a:xfrm>
            <a:off x="1875949" y="419100"/>
            <a:ext cx="2377440" cy="840230"/>
          </a:xfrm>
        </p:spPr>
        <p:txBody>
          <a:bodyPr lIns="146304" rIns="146304"/>
          <a:lstStyle>
            <a:lvl1pPr marL="0" algn="ctr" defTabSz="914400" rtl="0" eaLnBrk="1" latinLnBrk="0" hangingPunct="1">
              <a:defRPr lang="en-US" sz="5400" kern="1200" dirty="0">
                <a:solidFill>
                  <a:schemeClr val="accent4"/>
                </a:solidFill>
                <a:latin typeface="Segoe UI Black" panose="020B0A02040204020203" pitchFamily="34" charset="0"/>
                <a:ea typeface="Segoe UI Black" panose="020B0A02040204020203" pitchFamily="34" charset="0"/>
                <a:cs typeface="Segoe UI Black" panose="020B0A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dirty="0"/>
              <a:t>#</a:t>
            </a:r>
          </a:p>
        </p:txBody>
      </p:sp>
      <p:sp>
        <p:nvSpPr>
          <p:cNvPr id="11" name="Text Placeholder 6"/>
          <p:cNvSpPr>
            <a:spLocks noGrp="1"/>
          </p:cNvSpPr>
          <p:nvPr>
            <p:ph type="body" sz="quarter" idx="11"/>
          </p:nvPr>
        </p:nvSpPr>
        <p:spPr>
          <a:xfrm>
            <a:off x="304800" y="3429000"/>
            <a:ext cx="5960269" cy="2754087"/>
          </a:xfrm>
        </p:spPr>
        <p:txBody>
          <a:bodyPr anchor="t" anchorCtr="0"/>
          <a:lstStyle>
            <a:lvl1pPr algn="ctr" defTabSz="914400" rtl="0" eaLnBrk="1" latinLnBrk="0" hangingPunct="1">
              <a:lnSpc>
                <a:spcPct val="90000"/>
              </a:lnSpc>
              <a:spcBef>
                <a:spcPct val="0"/>
              </a:spcBef>
              <a:spcAft>
                <a:spcPts val="3000"/>
              </a:spcAft>
              <a:buNone/>
              <a:defRPr lang="en-US" sz="3600" b="0" i="0" kern="1200" spc="0" baseline="0" dirty="0">
                <a:gradFill>
                  <a:gsLst>
                    <a:gs pos="0">
                      <a:schemeClr val="tx2"/>
                    </a:gs>
                    <a:gs pos="100000">
                      <a:schemeClr val="tx2"/>
                    </a:gs>
                  </a:gsLst>
                  <a:lin ang="5400000" scaled="1"/>
                </a:gradFill>
                <a:latin typeface="Segoe UI Semibold" panose="020B0702040204020203" pitchFamily="34" charset="0"/>
                <a:ea typeface="+mn-ea"/>
                <a:cs typeface="Segoe UI Semibold" panose="020B0702040204020203" pitchFamily="34" charset="0"/>
              </a:defRPr>
            </a:lvl1pPr>
            <a:lvl2pPr algn="ctr">
              <a:defRPr sz="2800"/>
            </a:lvl2pPr>
            <a:lvl3pPr algn="ctr">
              <a:defRPr lang="en-US" sz="2400" b="0" kern="1200" dirty="0">
                <a:solidFill>
                  <a:schemeClr val="tx1">
                    <a:lumMod val="85000"/>
                    <a:lumOff val="15000"/>
                  </a:schemeClr>
                </a:solidFill>
                <a:latin typeface="+mn-lt"/>
                <a:ea typeface="+mn-ea"/>
                <a:cs typeface="+mn-cs"/>
              </a:defRPr>
            </a:lvl3pPr>
            <a:lvl4pPr algn="ctr">
              <a:defRPr sz="2000" b="1"/>
            </a:lvl4pPr>
            <a:lvl5pPr algn="ctr">
              <a:defRPr sz="18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Text Placeholder 2"/>
          <p:cNvSpPr>
            <a:spLocks noGrp="1"/>
          </p:cNvSpPr>
          <p:nvPr>
            <p:ph type="body" sz="quarter" idx="19" hasCustomPrompt="1"/>
          </p:nvPr>
        </p:nvSpPr>
        <p:spPr>
          <a:xfrm>
            <a:off x="304800" y="1554164"/>
            <a:ext cx="5875734" cy="535531"/>
          </a:xfrm>
        </p:spPr>
        <p:txBody>
          <a:bodyPr/>
          <a:lstStyle>
            <a:lvl1pPr algn="ctr">
              <a:defRPr sz="3600" b="0">
                <a:latin typeface="+mj-lt"/>
              </a:defRPr>
            </a:lvl1pPr>
            <a:lvl2pPr marL="0" indent="0" algn="ctr" defTabSz="914400" rtl="0" eaLnBrk="1" latinLnBrk="0" hangingPunct="1">
              <a:lnSpc>
                <a:spcPct val="90000"/>
              </a:lnSpc>
              <a:spcBef>
                <a:spcPts val="500"/>
              </a:spcBef>
              <a:buFont typeface="Arial" panose="020B0604020202020204" pitchFamily="34" charset="0"/>
              <a:buNone/>
              <a:defRPr lang="en-US" sz="3200" b="0" kern="1200" dirty="0" smtClean="0">
                <a:solidFill>
                  <a:schemeClr val="tx1">
                    <a:lumMod val="65000"/>
                    <a:lumOff val="35000"/>
                  </a:schemeClr>
                </a:solidFill>
                <a:latin typeface="+mj-lt"/>
                <a:ea typeface="+mn-ea"/>
                <a:cs typeface="+mn-cs"/>
              </a:defRPr>
            </a:lvl2pPr>
            <a:lvl3pPr algn="ctr">
              <a:defRPr/>
            </a:lvl3pPr>
            <a:lvl4pPr algn="ctr">
              <a:defRPr/>
            </a:lvl4pPr>
            <a:lvl5pPr algn="ctr">
              <a:defRPr/>
            </a:lvl5pPr>
          </a:lstStyle>
          <a:p>
            <a:pPr marL="0" lvl="1" indent="0" algn="ctr" defTabSz="914400" rtl="0" eaLnBrk="1" latinLnBrk="0" hangingPunct="1">
              <a:lnSpc>
                <a:spcPct val="90000"/>
              </a:lnSpc>
              <a:spcBef>
                <a:spcPts val="500"/>
              </a:spcBef>
              <a:buFont typeface="Arial" panose="020B0604020202020204" pitchFamily="34" charset="0"/>
              <a:buNone/>
            </a:pPr>
            <a:r>
              <a:rPr lang="en-US" dirty="0"/>
              <a:t>Headline</a:t>
            </a:r>
          </a:p>
        </p:txBody>
      </p:sp>
      <p:sp>
        <p:nvSpPr>
          <p:cNvPr id="13" name="Slide Number Placeholder 7"/>
          <p:cNvSpPr>
            <a:spLocks noGrp="1"/>
          </p:cNvSpPr>
          <p:nvPr>
            <p:ph type="sldNum" sz="quarter" idx="4"/>
          </p:nvPr>
        </p:nvSpPr>
        <p:spPr>
          <a:xfrm>
            <a:off x="11668594" y="6484937"/>
            <a:ext cx="523406" cy="365125"/>
          </a:xfrm>
          <a:prstGeom prst="rect">
            <a:avLst/>
          </a:prstGeom>
        </p:spPr>
        <p:txBody>
          <a:bodyPr vert="horz" wrap="none" lIns="91440" tIns="45720" rIns="91440" bIns="45720" rtlCol="0" anchor="ctr"/>
          <a:lstStyle>
            <a:lvl1pPr algn="r">
              <a:defRPr sz="1200">
                <a:solidFill>
                  <a:schemeClr val="bg1"/>
                </a:solidFill>
              </a:defRPr>
            </a:lvl1pPr>
          </a:lstStyle>
          <a:p>
            <a:fld id="{4997E989-D798-4C62-8E93-3D2D613C2488}" type="slidenum">
              <a:rPr lang="en-US" smtClean="0"/>
              <a:pPr/>
              <a:t>‹#›</a:t>
            </a:fld>
            <a:endParaRPr lang="en-US"/>
          </a:p>
        </p:txBody>
      </p:sp>
    </p:spTree>
    <p:extLst>
      <p:ext uri="{BB962C8B-B14F-4D97-AF65-F5344CB8AC3E}">
        <p14:creationId xmlns:p14="http://schemas.microsoft.com/office/powerpoint/2010/main" val="27891402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_Callout with small Non-bulleted">
    <p:spTree>
      <p:nvGrpSpPr>
        <p:cNvPr id="1" name=""/>
        <p:cNvGrpSpPr/>
        <p:nvPr/>
      </p:nvGrpSpPr>
      <p:grpSpPr>
        <a:xfrm>
          <a:off x="0" y="0"/>
          <a:ext cx="0" cy="0"/>
          <a:chOff x="0" y="0"/>
          <a:chExt cx="0" cy="0"/>
        </a:xfrm>
      </p:grpSpPr>
      <p:sp>
        <p:nvSpPr>
          <p:cNvPr id="10" name="Rectangle 9"/>
          <p:cNvSpPr/>
          <p:nvPr userDrawn="1"/>
        </p:nvSpPr>
        <p:spPr>
          <a:xfrm>
            <a:off x="0" y="0"/>
            <a:ext cx="12192000" cy="297484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quarter" idx="10" hasCustomPrompt="1"/>
          </p:nvPr>
        </p:nvSpPr>
        <p:spPr>
          <a:xfrm>
            <a:off x="269240" y="3367878"/>
            <a:ext cx="5192775" cy="1830245"/>
          </a:xfrm>
        </p:spPr>
        <p:txBody>
          <a:bodyPr wrap="square">
            <a:spAutoFit/>
          </a:bodyPr>
          <a:lstStyle>
            <a:lvl1pPr marL="0" marR="0" indent="0" algn="l" defTabSz="914367" rtl="0" eaLnBrk="1" fontAlgn="auto" latinLnBrk="0" hangingPunct="1">
              <a:lnSpc>
                <a:spcPct val="90000"/>
              </a:lnSpc>
              <a:spcBef>
                <a:spcPts val="1200"/>
              </a:spcBef>
              <a:spcAft>
                <a:spcPts val="0"/>
              </a:spcAft>
              <a:buClr>
                <a:schemeClr val="tx1"/>
              </a:buClr>
              <a:buSzPct val="90000"/>
              <a:buFont typeface="Wingdings" pitchFamily="2" charset="2"/>
              <a:buNone/>
              <a:tabLst/>
              <a:defRPr lang="en-US" sz="3137" kern="1200" spc="0" baseline="0" dirty="0">
                <a:gradFill>
                  <a:gsLst>
                    <a:gs pos="1250">
                      <a:schemeClr val="tx2"/>
                    </a:gs>
                    <a:gs pos="99000">
                      <a:schemeClr val="tx2"/>
                    </a:gs>
                  </a:gsLst>
                  <a:lin ang="5400000" scaled="0"/>
                </a:gradFill>
                <a:latin typeface="+mj-lt"/>
                <a:ea typeface="+mn-ea"/>
                <a:cs typeface="+mn-cs"/>
              </a:defRPr>
            </a:lvl1pPr>
            <a:lvl2pPr marL="0" indent="0">
              <a:buNone/>
              <a:defRPr sz="1961"/>
            </a:lvl2pPr>
            <a:lvl3pPr marL="227209" indent="0">
              <a:buNone/>
              <a:tabLst/>
              <a:defRPr sz="1961"/>
            </a:lvl3pPr>
            <a:lvl4pPr marL="451306" indent="0">
              <a:buNone/>
              <a:defRPr/>
            </a:lvl4pPr>
            <a:lvl5pPr marL="672290" indent="0">
              <a:buNone/>
              <a:tabLst/>
              <a:defRPr/>
            </a:lvl5pPr>
          </a:lstStyle>
          <a:p>
            <a:r>
              <a:rPr lang="en-US" dirty="0"/>
              <a:t>A short introduction</a:t>
            </a:r>
            <a:br>
              <a:rPr lang="en-US" dirty="0"/>
            </a:br>
            <a:r>
              <a:rPr lang="en-US" dirty="0"/>
              <a:t>to the data, revealing</a:t>
            </a:r>
            <a:br>
              <a:rPr lang="en-US" dirty="0"/>
            </a:br>
            <a:r>
              <a:rPr lang="en-US" dirty="0"/>
              <a:t>points one at a time, will enhance comprehension.</a:t>
            </a:r>
          </a:p>
        </p:txBody>
      </p:sp>
      <p:sp>
        <p:nvSpPr>
          <p:cNvPr id="9" name="Text Placeholder 8"/>
          <p:cNvSpPr>
            <a:spLocks noGrp="1"/>
          </p:cNvSpPr>
          <p:nvPr>
            <p:ph type="body" sz="quarter" idx="11"/>
          </p:nvPr>
        </p:nvSpPr>
        <p:spPr>
          <a:xfrm>
            <a:off x="6253316" y="3503950"/>
            <a:ext cx="5671764" cy="1705723"/>
          </a:xfrm>
        </p:spPr>
        <p:txBody>
          <a:bodyPr/>
          <a:lstStyle>
            <a:lvl1pPr marL="0" indent="0" algn="l">
              <a:buNone/>
              <a:defRPr sz="1961">
                <a:latin typeface="+mn-lt"/>
              </a:defRPr>
            </a:lvl1pPr>
            <a:lvl2pPr marL="0" indent="0" algn="l">
              <a:buNone/>
              <a:defRPr sz="1765">
                <a:latin typeface="+mn-lt"/>
              </a:defRPr>
            </a:lvl2pPr>
            <a:lvl3pPr marL="0" indent="0" algn="l">
              <a:buNone/>
              <a:defRPr sz="1568">
                <a:latin typeface="+mn-lt"/>
              </a:defRPr>
            </a:lvl3pPr>
            <a:lvl4pPr marL="0" indent="0" algn="l">
              <a:buNone/>
              <a:defRPr sz="1372">
                <a:latin typeface="+mn-lt"/>
              </a:defRPr>
            </a:lvl4pPr>
            <a:lvl5pPr marL="0" indent="0" algn="l">
              <a:buNone/>
              <a:defRPr sz="1372">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Picture Placeholder 2"/>
          <p:cNvSpPr>
            <a:spLocks noGrp="1"/>
          </p:cNvSpPr>
          <p:nvPr>
            <p:ph type="pic" sz="quarter" idx="12"/>
          </p:nvPr>
        </p:nvSpPr>
        <p:spPr>
          <a:xfrm>
            <a:off x="0" y="0"/>
            <a:ext cx="12192000" cy="2974848"/>
          </a:xfrm>
          <a:blipFill>
            <a:blip r:embed="rId2"/>
            <a:srcRect/>
            <a:stretch>
              <a:fillRect t="-65721" r="-4798" b="-46455"/>
            </a:stretch>
          </a:blipFill>
        </p:spPr>
        <p:txBody>
          <a:bodyPr anchor="ctr" anchorCtr="0">
            <a:noAutofit/>
          </a:bodyPr>
          <a:lstStyle/>
          <a:p>
            <a:r>
              <a:rPr lang="en-US"/>
              <a:t>Click icon to add picture</a:t>
            </a:r>
          </a:p>
        </p:txBody>
      </p:sp>
      <p:sp>
        <p:nvSpPr>
          <p:cNvPr id="2" name="Title 1"/>
          <p:cNvSpPr>
            <a:spLocks noGrp="1"/>
          </p:cNvSpPr>
          <p:nvPr>
            <p:ph type="title"/>
          </p:nvPr>
        </p:nvSpPr>
        <p:spPr/>
        <p:txBody>
          <a:bodyPr/>
          <a:lstStyle/>
          <a:p>
            <a:r>
              <a:rPr lang="en-US"/>
              <a:t>Click to edit Master title style</a:t>
            </a:r>
            <a:endParaRPr lang="en-US" dirty="0"/>
          </a:p>
        </p:txBody>
      </p:sp>
      <p:sp>
        <p:nvSpPr>
          <p:cNvPr id="11" name="Slide Number Placeholder 7"/>
          <p:cNvSpPr>
            <a:spLocks noGrp="1"/>
          </p:cNvSpPr>
          <p:nvPr>
            <p:ph type="sldNum" sz="quarter" idx="4"/>
          </p:nvPr>
        </p:nvSpPr>
        <p:spPr>
          <a:xfrm>
            <a:off x="11668594" y="6484937"/>
            <a:ext cx="523406" cy="365125"/>
          </a:xfrm>
          <a:prstGeom prst="rect">
            <a:avLst/>
          </a:prstGeom>
        </p:spPr>
        <p:txBody>
          <a:bodyPr vert="horz" wrap="none" lIns="91440" tIns="45720" rIns="91440" bIns="45720" rtlCol="0" anchor="ctr"/>
          <a:lstStyle>
            <a:lvl1pPr algn="r">
              <a:defRPr sz="1200">
                <a:solidFill>
                  <a:schemeClr val="tx2"/>
                </a:solidFill>
              </a:defRPr>
            </a:lvl1pPr>
          </a:lstStyle>
          <a:p>
            <a:fld id="{4997E989-D798-4C62-8E93-3D2D613C2488}" type="slidenum">
              <a:rPr lang="en-US" smtClean="0"/>
              <a:pPr/>
              <a:t>‹#›</a:t>
            </a:fld>
            <a:endParaRPr lang="en-US"/>
          </a:p>
        </p:txBody>
      </p:sp>
    </p:spTree>
    <p:extLst>
      <p:ext uri="{BB962C8B-B14F-4D97-AF65-F5344CB8AC3E}">
        <p14:creationId xmlns:p14="http://schemas.microsoft.com/office/powerpoint/2010/main" val="266919812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Blank">
    <p:bg>
      <p:bgRef idx="1001">
        <a:schemeClr val="bg2"/>
      </p:bgRef>
    </p:bg>
    <p:spTree>
      <p:nvGrpSpPr>
        <p:cNvPr id="1" name=""/>
        <p:cNvGrpSpPr/>
        <p:nvPr/>
      </p:nvGrpSpPr>
      <p:grpSpPr>
        <a:xfrm>
          <a:off x="0" y="0"/>
          <a:ext cx="0" cy="0"/>
          <a:chOff x="0" y="0"/>
          <a:chExt cx="0" cy="0"/>
        </a:xfrm>
      </p:grpSpPr>
      <p:sp>
        <p:nvSpPr>
          <p:cNvPr id="7" name="Picture Placeholder 6"/>
          <p:cNvSpPr>
            <a:spLocks noGrp="1" noChangeAspect="1"/>
          </p:cNvSpPr>
          <p:nvPr>
            <p:ph type="pic" sz="quarter" idx="14"/>
          </p:nvPr>
        </p:nvSpPr>
        <p:spPr>
          <a:xfrm>
            <a:off x="0" y="0"/>
            <a:ext cx="12192000" cy="6858000"/>
          </a:xfrm>
        </p:spPr>
        <p:txBody>
          <a:bodyPr lIns="91440">
            <a:noAutofit/>
          </a:bodyPr>
          <a:lstStyle>
            <a:lvl1pPr algn="ctr">
              <a:defRPr/>
            </a:lvl1pPr>
          </a:lstStyle>
          <a:p>
            <a:r>
              <a:rPr lang="en-US" baseline="0"/>
              <a:t>Click icon to add picture</a:t>
            </a:r>
            <a:endParaRPr lang="en-US" dirty="0"/>
          </a:p>
        </p:txBody>
      </p:sp>
      <p:sp>
        <p:nvSpPr>
          <p:cNvPr id="4" name="Slide Number Placeholder 3"/>
          <p:cNvSpPr>
            <a:spLocks noGrp="1"/>
          </p:cNvSpPr>
          <p:nvPr>
            <p:ph type="sldNum" sz="quarter" idx="12"/>
          </p:nvPr>
        </p:nvSpPr>
        <p:spPr>
          <a:xfrm>
            <a:off x="11747687" y="6465381"/>
            <a:ext cx="431425" cy="365125"/>
          </a:xfrm>
          <a:prstGeom prst="rect">
            <a:avLst/>
          </a:prstGeom>
        </p:spPr>
        <p:txBody>
          <a:bodyPr/>
          <a:lstStyle/>
          <a:p>
            <a:fld id="{5AE1514C-5E56-4738-A1FF-4B1CFD2A3E36}" type="slidenum">
              <a:rPr lang="en-US" smtClean="0"/>
              <a:t>‹#›</a:t>
            </a:fld>
            <a:endParaRPr lang="en-US"/>
          </a:p>
        </p:txBody>
      </p:sp>
      <p:sp>
        <p:nvSpPr>
          <p:cNvPr id="2" name="Title 1"/>
          <p:cNvSpPr>
            <a:spLocks noGrp="1"/>
          </p:cNvSpPr>
          <p:nvPr>
            <p:ph type="title" hasCustomPrompt="1"/>
          </p:nvPr>
        </p:nvSpPr>
        <p:spPr>
          <a:xfrm>
            <a:off x="966652" y="2567613"/>
            <a:ext cx="8804365" cy="1403495"/>
          </a:xfrm>
          <a:prstGeom prst="rect">
            <a:avLst/>
          </a:prstGeom>
        </p:spPr>
        <p:txBody>
          <a:bodyPr/>
          <a:lstStyle>
            <a:lvl1pPr algn="l">
              <a:defRPr lang="en-US" sz="8800" b="1" i="0" kern="1200" spc="100" dirty="0">
                <a:gradFill>
                  <a:gsLst>
                    <a:gs pos="0">
                      <a:schemeClr val="accent1">
                        <a:lumMod val="5000"/>
                        <a:lumOff val="95000"/>
                      </a:schemeClr>
                    </a:gs>
                    <a:gs pos="100000">
                      <a:srgbClr val="FFFFFF"/>
                    </a:gs>
                  </a:gsLst>
                  <a:lin ang="5400000" scaled="1"/>
                </a:gradFill>
                <a:latin typeface="+mn-lt"/>
                <a:ea typeface="+mn-ea"/>
                <a:cs typeface="Segoe UI Semilight" panose="020B0402040204020203" pitchFamily="34" charset="0"/>
              </a:defRPr>
            </a:lvl1pPr>
          </a:lstStyle>
          <a:p>
            <a:r>
              <a:rPr lang="en-US" dirty="0"/>
              <a:t>CLICK TO EDIT</a:t>
            </a:r>
          </a:p>
        </p:txBody>
      </p:sp>
      <p:sp>
        <p:nvSpPr>
          <p:cNvPr id="5" name="Text Placeholder 4"/>
          <p:cNvSpPr>
            <a:spLocks noGrp="1"/>
          </p:cNvSpPr>
          <p:nvPr>
            <p:ph type="body" sz="quarter" idx="13" hasCustomPrompt="1"/>
          </p:nvPr>
        </p:nvSpPr>
        <p:spPr>
          <a:xfrm>
            <a:off x="1581150" y="3971108"/>
            <a:ext cx="9461500" cy="757130"/>
          </a:xfrm>
        </p:spPr>
        <p:txBody>
          <a:bodyPr/>
          <a:lstStyle>
            <a:lvl1pPr algn="l">
              <a:defRPr lang="en-US" sz="4800" b="1" i="0" kern="1200" spc="300" dirty="0" smtClean="0">
                <a:gradFill>
                  <a:gsLst>
                    <a:gs pos="0">
                      <a:schemeClr val="accent1">
                        <a:lumMod val="5000"/>
                        <a:lumOff val="95000"/>
                      </a:schemeClr>
                    </a:gs>
                    <a:gs pos="100000">
                      <a:srgbClr val="FFFFFF"/>
                    </a:gs>
                  </a:gsLst>
                  <a:lin ang="5400000" scaled="1"/>
                </a:gradFill>
                <a:latin typeface="+mn-lt"/>
                <a:ea typeface="+mn-ea"/>
                <a:cs typeface="Segoe UI Semilight" panose="020B0402040204020203" pitchFamily="34" charset="0"/>
              </a:defRPr>
            </a:lvl1pPr>
            <a:lvl2pPr algn="l">
              <a:defRPr/>
            </a:lvl2pPr>
            <a:lvl3pPr algn="l">
              <a:defRPr/>
            </a:lvl3pPr>
            <a:lvl4pPr algn="l">
              <a:defRPr/>
            </a:lvl4pPr>
            <a:lvl5pPr algn="l">
              <a:defRPr/>
            </a:lvl5pPr>
          </a:lstStyle>
          <a:p>
            <a:pPr lvl="0"/>
            <a:r>
              <a:rPr lang="en-US" dirty="0"/>
              <a:t>EDIT MASTER TEXT</a:t>
            </a:r>
          </a:p>
        </p:txBody>
      </p:sp>
    </p:spTree>
    <p:extLst>
      <p:ext uri="{BB962C8B-B14F-4D97-AF65-F5344CB8AC3E}">
        <p14:creationId xmlns:p14="http://schemas.microsoft.com/office/powerpoint/2010/main" val="4073567290"/>
      </p:ext>
    </p:extLst>
  </p:cSld>
  <p:clrMapOvr>
    <a:overrideClrMapping bg1="dk1" tx1="lt1" bg2="dk2" tx2="lt2" accent1="accent1" accent2="accent2" accent3="accent3" accent4="accent4" accent5="accent5" accent6="accent6" hlink="hlink" folHlink="folHlink"/>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_Blank with Picture">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11747687" y="6465381"/>
            <a:ext cx="431425" cy="365125"/>
          </a:xfrm>
          <a:prstGeom prst="rect">
            <a:avLst/>
          </a:prstGeom>
        </p:spPr>
        <p:txBody>
          <a:bodyPr/>
          <a:lstStyle/>
          <a:p>
            <a:fld id="{5AE1514C-5E56-4738-A1FF-4B1CFD2A3E36}" type="slidenum">
              <a:rPr lang="en-US" smtClean="0"/>
              <a:t>‹#›</a:t>
            </a:fld>
            <a:endParaRPr lang="en-US"/>
          </a:p>
        </p:txBody>
      </p:sp>
      <p:sp>
        <p:nvSpPr>
          <p:cNvPr id="3" name="Picture Placeholder 2"/>
          <p:cNvSpPr>
            <a:spLocks noGrp="1" noChangeAspect="1"/>
          </p:cNvSpPr>
          <p:nvPr>
            <p:ph type="pic" sz="quarter" idx="13"/>
          </p:nvPr>
        </p:nvSpPr>
        <p:spPr>
          <a:xfrm>
            <a:off x="0" y="0"/>
            <a:ext cx="12066954" cy="6858000"/>
          </a:xfrm>
        </p:spPr>
        <p:txBody>
          <a:bodyPr anchor="ctr">
            <a:noAutofit/>
          </a:bodyPr>
          <a:lstStyle>
            <a:lvl1pPr algn="ctr">
              <a:defRPr>
                <a:solidFill>
                  <a:schemeClr val="tx2"/>
                </a:solidFill>
              </a:defRPr>
            </a:lvl1pPr>
          </a:lstStyle>
          <a:p>
            <a:r>
              <a:rPr lang="en-US"/>
              <a:t>Click icon to add picture</a:t>
            </a:r>
            <a:endParaRPr lang="en-US" dirty="0"/>
          </a:p>
        </p:txBody>
      </p:sp>
    </p:spTree>
    <p:extLst>
      <p:ext uri="{BB962C8B-B14F-4D97-AF65-F5344CB8AC3E}">
        <p14:creationId xmlns:p14="http://schemas.microsoft.com/office/powerpoint/2010/main" val="155839581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3_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11747687" y="6465381"/>
            <a:ext cx="431425" cy="365125"/>
          </a:xfrm>
          <a:prstGeom prst="rect">
            <a:avLst/>
          </a:prstGeom>
        </p:spPr>
        <p:txBody>
          <a:bodyPr/>
          <a:lstStyle/>
          <a:p>
            <a:fld id="{5AE1514C-5E56-4738-A1FF-4B1CFD2A3E36}" type="slidenum">
              <a:rPr lang="en-US" smtClean="0"/>
              <a:t>‹#›</a:t>
            </a:fld>
            <a:endParaRPr lang="en-US"/>
          </a:p>
        </p:txBody>
      </p:sp>
    </p:spTree>
    <p:extLst>
      <p:ext uri="{BB962C8B-B14F-4D97-AF65-F5344CB8AC3E}">
        <p14:creationId xmlns:p14="http://schemas.microsoft.com/office/powerpoint/2010/main" val="389364822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steps">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14BDA58-9C93-4222-A4EC-4BEB46CE061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3175"/>
            <a:ext cx="12192000" cy="6851649"/>
          </a:xfrm>
          <a:prstGeom prst="rect">
            <a:avLst/>
          </a:prstGeom>
        </p:spPr>
      </p:pic>
      <p:sp>
        <p:nvSpPr>
          <p:cNvPr id="4" name="Slide Number Placeholder 3"/>
          <p:cNvSpPr>
            <a:spLocks noGrp="1"/>
          </p:cNvSpPr>
          <p:nvPr>
            <p:ph type="sldNum" sz="quarter" idx="12"/>
          </p:nvPr>
        </p:nvSpPr>
        <p:spPr>
          <a:xfrm>
            <a:off x="11747687" y="6465381"/>
            <a:ext cx="431425" cy="365125"/>
          </a:xfrm>
          <a:prstGeom prst="rect">
            <a:avLst/>
          </a:prstGeom>
        </p:spPr>
        <p:txBody>
          <a:bodyPr/>
          <a:lstStyle/>
          <a:p>
            <a:fld id="{5AE1514C-5E56-4738-A1FF-4B1CFD2A3E36}" type="slidenum">
              <a:rPr lang="en-US" smtClean="0"/>
              <a:t>‹#›</a:t>
            </a:fld>
            <a:endParaRPr lang="en-US"/>
          </a:p>
        </p:txBody>
      </p:sp>
      <p:sp>
        <p:nvSpPr>
          <p:cNvPr id="6" name="TextBox 5">
            <a:hlinkClick r:id="rId3"/>
            <a:extLst>
              <a:ext uri="{FF2B5EF4-FFF2-40B4-BE49-F238E27FC236}">
                <a16:creationId xmlns:a16="http://schemas.microsoft.com/office/drawing/2014/main" id="{FC5E276D-531E-45A9-B450-EFEC62CDC8DF}"/>
              </a:ext>
            </a:extLst>
          </p:cNvPr>
          <p:cNvSpPr txBox="1"/>
          <p:nvPr userDrawn="1"/>
        </p:nvSpPr>
        <p:spPr>
          <a:xfrm>
            <a:off x="4961284" y="93791"/>
            <a:ext cx="2269433" cy="316517"/>
          </a:xfrm>
          <a:prstGeom prst="roundRect">
            <a:avLst>
              <a:gd name="adj" fmla="val 50000"/>
            </a:avLst>
          </a:prstGeom>
          <a:solidFill>
            <a:schemeClr val="accent4"/>
          </a:solidFill>
        </p:spPr>
        <p:txBody>
          <a:bodyPr wrap="square" lIns="0" rIns="0" rtlCol="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050" b="0" i="0" u="none" strike="noStrike" kern="0" cap="none" spc="0" normalizeH="0" baseline="0" noProof="0" dirty="0">
                <a:ln>
                  <a:noFill/>
                </a:ln>
                <a:solidFill>
                  <a:schemeClr val="tx1"/>
                </a:solidFill>
                <a:effectLst/>
                <a:uLnTx/>
                <a:uFillTx/>
              </a:rPr>
              <a:t>Neal Creative  | click &amp; </a:t>
            </a:r>
            <a:r>
              <a:rPr kumimoji="0" lang="en-US" sz="1050" b="1" i="0" u="none" strike="noStrike" kern="0" cap="none" spc="0" normalizeH="0" baseline="0" noProof="0" dirty="0">
                <a:ln>
                  <a:noFill/>
                </a:ln>
                <a:solidFill>
                  <a:schemeClr val="tx1"/>
                </a:solidFill>
                <a:effectLst/>
                <a:uLnTx/>
                <a:uFillTx/>
              </a:rPr>
              <a:t>Learn more</a:t>
            </a:r>
          </a:p>
        </p:txBody>
      </p:sp>
      <p:sp>
        <p:nvSpPr>
          <p:cNvPr id="7" name="TextBox 6">
            <a:hlinkClick r:id="rId4"/>
            <a:extLst/>
          </p:cNvPr>
          <p:cNvSpPr txBox="1"/>
          <p:nvPr userDrawn="1"/>
        </p:nvSpPr>
        <p:spPr>
          <a:xfrm>
            <a:off x="0" y="6548363"/>
            <a:ext cx="1209664" cy="346234"/>
          </a:xfrm>
          <a:prstGeom prst="roundRect">
            <a:avLst>
              <a:gd name="adj" fmla="val 50000"/>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rPr>
              <a:t>Neal Creative </a:t>
            </a:r>
            <a:r>
              <a:rPr lang="en-US" sz="900" kern="1200" dirty="0">
                <a:solidFill>
                  <a:schemeClr val="tx1"/>
                </a:solidFill>
                <a:latin typeface="+mn-lt"/>
                <a:ea typeface="+mn-ea"/>
                <a:cs typeface="+mn-cs"/>
              </a:rPr>
              <a:t>©</a:t>
            </a:r>
            <a:r>
              <a:rPr lang="en-US" sz="1000" baseline="0" dirty="0">
                <a:solidFill>
                  <a:schemeClr val="tx1"/>
                </a:solidFill>
              </a:rPr>
              <a:t> </a:t>
            </a:r>
            <a:endParaRPr lang="en-US" sz="1000" b="1" dirty="0">
              <a:solidFill>
                <a:schemeClr val="tx1"/>
              </a:solidFill>
            </a:endParaRPr>
          </a:p>
        </p:txBody>
      </p:sp>
      <p:grpSp>
        <p:nvGrpSpPr>
          <p:cNvPr id="8" name="Group 7">
            <a:extLst>
              <a:ext uri="{FF2B5EF4-FFF2-40B4-BE49-F238E27FC236}">
                <a16:creationId xmlns:a16="http://schemas.microsoft.com/office/drawing/2014/main" id="{EF273A61-5610-4355-89F3-7C90515BFCC9}"/>
              </a:ext>
            </a:extLst>
          </p:cNvPr>
          <p:cNvGrpSpPr/>
          <p:nvPr userDrawn="1"/>
        </p:nvGrpSpPr>
        <p:grpSpPr>
          <a:xfrm>
            <a:off x="5976075" y="3634505"/>
            <a:ext cx="1700633" cy="1798732"/>
            <a:chOff x="5976075" y="3634505"/>
            <a:chExt cx="1700633" cy="1798732"/>
          </a:xfrm>
        </p:grpSpPr>
        <p:pic>
          <p:nvPicPr>
            <p:cNvPr id="9" name="Picture 8">
              <a:extLst>
                <a:ext uri="{FF2B5EF4-FFF2-40B4-BE49-F238E27FC236}">
                  <a16:creationId xmlns:a16="http://schemas.microsoft.com/office/drawing/2014/main" id="{6A49345F-7A53-4131-8BB4-087032A6CCD0}"/>
                </a:ext>
              </a:extLst>
            </p:cNvPr>
            <p:cNvPicPr>
              <a:picLocks noChangeAspect="1"/>
            </p:cNvPicPr>
            <p:nvPr/>
          </p:nvPicPr>
          <p:blipFill rotWithShape="1">
            <a:blip r:embed="rId5" cstate="screen">
              <a:extLst>
                <a:ext uri="{28A0092B-C50C-407E-A947-70E740481C1C}">
                  <a14:useLocalDpi xmlns:a14="http://schemas.microsoft.com/office/drawing/2010/main" val="0"/>
                </a:ext>
              </a:extLst>
            </a:blip>
            <a:srcRect/>
            <a:stretch/>
          </p:blipFill>
          <p:spPr>
            <a:xfrm>
              <a:off x="6061135" y="4142336"/>
              <a:ext cx="860601" cy="1290901"/>
            </a:xfrm>
            <a:prstGeom prst="rect">
              <a:avLst/>
            </a:prstGeom>
          </p:spPr>
        </p:pic>
        <p:sp>
          <p:nvSpPr>
            <p:cNvPr id="10" name="TextBox 9">
              <a:extLst>
                <a:ext uri="{FF2B5EF4-FFF2-40B4-BE49-F238E27FC236}">
                  <a16:creationId xmlns:a16="http://schemas.microsoft.com/office/drawing/2014/main" id="{5596D35F-1F19-4447-829C-790DF2B8D2DD}"/>
                </a:ext>
              </a:extLst>
            </p:cNvPr>
            <p:cNvSpPr txBox="1"/>
            <p:nvPr/>
          </p:nvSpPr>
          <p:spPr>
            <a:xfrm>
              <a:off x="5976075" y="3634505"/>
              <a:ext cx="1700633" cy="507831"/>
            </a:xfrm>
            <a:prstGeom prst="rect">
              <a:avLst/>
            </a:prstGeom>
            <a:noFill/>
          </p:spPr>
          <p:txBody>
            <a:bodyPr wrap="square" rtlCol="0">
              <a:spAutoFit/>
            </a:bodyPr>
            <a:lstStyle/>
            <a:p>
              <a:r>
                <a:rPr lang="en-US" sz="900" dirty="0">
                  <a:solidFill>
                    <a:schemeClr val="tx1">
                      <a:lumMod val="65000"/>
                      <a:lumOff val="35000"/>
                    </a:schemeClr>
                  </a:solidFill>
                </a:rPr>
                <a:t>TIP </a:t>
              </a:r>
              <a:r>
                <a:rPr lang="en-US" sz="900" dirty="0">
                  <a:solidFill>
                    <a:schemeClr val="tx1">
                      <a:lumMod val="65000"/>
                      <a:lumOff val="35000"/>
                    </a:schemeClr>
                  </a:solidFill>
                  <a:latin typeface="Calibri" panose="020F0502020204030204" pitchFamily="34" charset="0"/>
                  <a:cs typeface="Calibri" panose="020F0502020204030204" pitchFamily="34" charset="0"/>
                </a:rPr>
                <a:t>│ Use the built-in c</a:t>
              </a:r>
              <a:r>
                <a:rPr lang="en-US" sz="900" dirty="0">
                  <a:solidFill>
                    <a:schemeClr val="tx1">
                      <a:lumMod val="65000"/>
                      <a:lumOff val="35000"/>
                    </a:schemeClr>
                  </a:solidFill>
                </a:rPr>
                <a:t>olor palette with green and yellow for callouts and accents</a:t>
              </a:r>
            </a:p>
          </p:txBody>
        </p:sp>
      </p:grpSp>
    </p:spTree>
    <p:extLst>
      <p:ext uri="{BB962C8B-B14F-4D97-AF65-F5344CB8AC3E}">
        <p14:creationId xmlns:p14="http://schemas.microsoft.com/office/powerpoint/2010/main" val="285355674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1_TITLE OR TRANSITION">
    <p:bg>
      <p:bgPr>
        <a:solidFill>
          <a:schemeClr val="bg2"/>
        </a:solidFill>
        <a:effectLst/>
      </p:bgPr>
    </p:bg>
    <p:spTree>
      <p:nvGrpSpPr>
        <p:cNvPr id="1" name=""/>
        <p:cNvGrpSpPr/>
        <p:nvPr/>
      </p:nvGrpSpPr>
      <p:grpSpPr>
        <a:xfrm>
          <a:off x="0" y="0"/>
          <a:ext cx="0" cy="0"/>
          <a:chOff x="0" y="0"/>
          <a:chExt cx="0" cy="0"/>
        </a:xfrm>
      </p:grpSpPr>
      <p:sp>
        <p:nvSpPr>
          <p:cNvPr id="18" name="Oval 17"/>
          <p:cNvSpPr/>
          <p:nvPr userDrawn="1"/>
        </p:nvSpPr>
        <p:spPr>
          <a:xfrm>
            <a:off x="1219939" y="-739444"/>
            <a:ext cx="9107555" cy="9034439"/>
          </a:xfrm>
          <a:prstGeom prst="ellipse">
            <a:avLst/>
          </a:prstGeom>
          <a:noFill/>
          <a:ln w="19050" cap="flat" cmpd="sng" algn="ctr">
            <a:solidFill>
              <a:srgbClr val="75D1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9" name="Oval 18"/>
          <p:cNvSpPr/>
          <p:nvPr userDrawn="1"/>
        </p:nvSpPr>
        <p:spPr>
          <a:xfrm>
            <a:off x="1219939" y="-739444"/>
            <a:ext cx="9107555" cy="9034439"/>
          </a:xfrm>
          <a:prstGeom prst="ellipse">
            <a:avLst/>
          </a:prstGeom>
          <a:noFill/>
          <a:ln w="19050" cap="flat" cmpd="sng" algn="ctr">
            <a:solidFill>
              <a:srgbClr val="75D1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21" name="Oval 20"/>
          <p:cNvSpPr/>
          <p:nvPr userDrawn="1"/>
        </p:nvSpPr>
        <p:spPr>
          <a:xfrm>
            <a:off x="5907634" y="3213970"/>
            <a:ext cx="2805809" cy="2783284"/>
          </a:xfrm>
          <a:prstGeom prst="ellipse">
            <a:avLst/>
          </a:prstGeom>
          <a:noFill/>
          <a:ln w="19050" cap="flat" cmpd="sng" algn="ctr">
            <a:solidFill>
              <a:srgbClr val="75D1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22" name="Oval 21"/>
          <p:cNvSpPr/>
          <p:nvPr userDrawn="1"/>
        </p:nvSpPr>
        <p:spPr>
          <a:xfrm>
            <a:off x="5907634" y="3213970"/>
            <a:ext cx="2805809" cy="2783284"/>
          </a:xfrm>
          <a:prstGeom prst="ellipse">
            <a:avLst/>
          </a:prstGeom>
          <a:noFill/>
          <a:ln w="19050" cap="flat" cmpd="sng" algn="ctr">
            <a:solidFill>
              <a:srgbClr val="75D1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2" name="Title 1"/>
          <p:cNvSpPr>
            <a:spLocks noGrp="1"/>
          </p:cNvSpPr>
          <p:nvPr>
            <p:ph type="ctrTitle" hasCustomPrompt="1"/>
          </p:nvPr>
        </p:nvSpPr>
        <p:spPr>
          <a:xfrm>
            <a:off x="1219939" y="916229"/>
            <a:ext cx="9107555" cy="3632325"/>
          </a:xfrm>
          <a:prstGeom prst="rect">
            <a:avLst/>
          </a:prstGeom>
          <a:noFill/>
        </p:spPr>
        <p:txBody>
          <a:bodyPr anchor="b"/>
          <a:lstStyle>
            <a:lvl1pPr algn="ctr" defTabSz="914400" rtl="0" eaLnBrk="1" latinLnBrk="0" hangingPunct="1">
              <a:lnSpc>
                <a:spcPct val="90000"/>
              </a:lnSpc>
              <a:spcBef>
                <a:spcPct val="0"/>
              </a:spcBef>
              <a:buNone/>
              <a:defRPr lang="en-US" sz="8000" b="1" i="0" kern="1200" spc="-300" dirty="0">
                <a:gradFill>
                  <a:gsLst>
                    <a:gs pos="0">
                      <a:schemeClr val="accent1">
                        <a:lumMod val="5000"/>
                        <a:lumOff val="95000"/>
                      </a:schemeClr>
                    </a:gs>
                    <a:gs pos="100000">
                      <a:schemeClr val="tx1"/>
                    </a:gs>
                  </a:gsLst>
                  <a:lin ang="5400000" scaled="1"/>
                </a:gradFill>
                <a:latin typeface="+mn-lt"/>
                <a:ea typeface="+mn-ea"/>
                <a:cs typeface="Segoe UI Semilight" panose="020B0402040204020203" pitchFamily="34" charset="0"/>
              </a:defRPr>
            </a:lvl1pPr>
          </a:lstStyle>
          <a:p>
            <a:r>
              <a:rPr lang="en-US" dirty="0"/>
              <a:t>CLICK TO EDIT TITLE</a:t>
            </a:r>
          </a:p>
        </p:txBody>
      </p:sp>
      <p:sp>
        <p:nvSpPr>
          <p:cNvPr id="7" name="TextBox 6">
            <a:hlinkClick r:id="rId2"/>
            <a:extLst>
              <a:ext uri="{FF2B5EF4-FFF2-40B4-BE49-F238E27FC236}">
                <a16:creationId xmlns:a16="http://schemas.microsoft.com/office/drawing/2014/main" id="{B60F28C6-9BA0-4632-B8B5-5A793D03AFC7}"/>
              </a:ext>
            </a:extLst>
          </p:cNvPr>
          <p:cNvSpPr txBox="1"/>
          <p:nvPr userDrawn="1"/>
        </p:nvSpPr>
        <p:spPr>
          <a:xfrm>
            <a:off x="9005881" y="6316156"/>
            <a:ext cx="2466220" cy="367873"/>
          </a:xfrm>
          <a:prstGeom prst="roundRect">
            <a:avLst>
              <a:gd name="adj" fmla="val 50000"/>
            </a:avLst>
          </a:prstGeom>
          <a:solidFill>
            <a:schemeClr val="accent2"/>
          </a:solidFill>
        </p:spPr>
        <p:txBody>
          <a:bodyPr wrap="none" rtlCol="0">
            <a:spAutoFit/>
          </a:bodyPr>
          <a:lstStyle/>
          <a:p>
            <a:r>
              <a:rPr lang="en-US" sz="1100" dirty="0">
                <a:solidFill>
                  <a:schemeClr val="tx1"/>
                </a:solidFill>
              </a:rPr>
              <a:t>Neal Creative</a:t>
            </a:r>
            <a:r>
              <a:rPr lang="en-US" sz="1100" baseline="0" dirty="0">
                <a:solidFill>
                  <a:schemeClr val="tx1"/>
                </a:solidFill>
              </a:rPr>
              <a:t>  | click &amp; </a:t>
            </a:r>
            <a:r>
              <a:rPr lang="en-US" sz="1100" b="1" baseline="0" dirty="0">
                <a:solidFill>
                  <a:schemeClr val="tx1"/>
                </a:solidFill>
              </a:rPr>
              <a:t>Learn more</a:t>
            </a:r>
            <a:endParaRPr lang="en-US" sz="1100" b="1" dirty="0">
              <a:solidFill>
                <a:schemeClr val="tx1"/>
              </a:solidFill>
            </a:endParaRPr>
          </a:p>
        </p:txBody>
      </p:sp>
      <p:sp>
        <p:nvSpPr>
          <p:cNvPr id="8" name="TextBox 7">
            <a:hlinkClick r:id="rId2"/>
            <a:extLst>
              <a:ext uri="{FF2B5EF4-FFF2-40B4-BE49-F238E27FC236}">
                <a16:creationId xmlns:a16="http://schemas.microsoft.com/office/drawing/2014/main" id="{E516C148-33F4-423B-AB9D-096AA82E12F1}"/>
              </a:ext>
            </a:extLst>
          </p:cNvPr>
          <p:cNvSpPr txBox="1"/>
          <p:nvPr userDrawn="1"/>
        </p:nvSpPr>
        <p:spPr>
          <a:xfrm>
            <a:off x="191616" y="6337795"/>
            <a:ext cx="1209664" cy="346234"/>
          </a:xfrm>
          <a:prstGeom prst="roundRect">
            <a:avLst>
              <a:gd name="adj" fmla="val 50000"/>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dirty="0">
                <a:solidFill>
                  <a:schemeClr val="bg2">
                    <a:lumMod val="50000"/>
                  </a:schemeClr>
                </a:solidFill>
              </a:rPr>
              <a:t>Neal Creative </a:t>
            </a:r>
            <a:r>
              <a:rPr lang="en-US" sz="900" kern="1200" dirty="0">
                <a:solidFill>
                  <a:schemeClr val="bg2">
                    <a:lumMod val="50000"/>
                  </a:schemeClr>
                </a:solidFill>
                <a:latin typeface="+mn-lt"/>
                <a:ea typeface="+mn-ea"/>
                <a:cs typeface="+mn-cs"/>
              </a:rPr>
              <a:t>©</a:t>
            </a:r>
            <a:r>
              <a:rPr lang="en-US" sz="1000" baseline="0" dirty="0">
                <a:solidFill>
                  <a:schemeClr val="bg2">
                    <a:lumMod val="50000"/>
                  </a:schemeClr>
                </a:solidFill>
              </a:rPr>
              <a:t> </a:t>
            </a:r>
            <a:endParaRPr lang="en-US" sz="1000" b="1" dirty="0">
              <a:solidFill>
                <a:schemeClr val="bg2">
                  <a:lumMod val="50000"/>
                </a:schemeClr>
              </a:solidFill>
            </a:endParaRPr>
          </a:p>
        </p:txBody>
      </p:sp>
    </p:spTree>
    <p:extLst>
      <p:ext uri="{BB962C8B-B14F-4D97-AF65-F5344CB8AC3E}">
        <p14:creationId xmlns:p14="http://schemas.microsoft.com/office/powerpoint/2010/main" val="58662022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par>
                                <p:cTn id="10" presetID="10" presetClass="exit" presetSubtype="0" fill="hold" grpId="1" nodeType="withEffect">
                                  <p:stCondLst>
                                    <p:cond delay="250"/>
                                  </p:stCondLst>
                                  <p:childTnLst>
                                    <p:animEffect transition="out" filter="fade">
                                      <p:cBhvr>
                                        <p:cTn id="11" dur="500"/>
                                        <p:tgtEl>
                                          <p:spTgt spid="18"/>
                                        </p:tgtEl>
                                      </p:cBhvr>
                                    </p:animEffect>
                                    <p:set>
                                      <p:cBhvr>
                                        <p:cTn id="12" dur="1" fill="hold">
                                          <p:stCondLst>
                                            <p:cond delay="499"/>
                                          </p:stCondLst>
                                        </p:cTn>
                                        <p:tgtEl>
                                          <p:spTgt spid="18"/>
                                        </p:tgtEl>
                                        <p:attrNameLst>
                                          <p:attrName>style.visibility</p:attrName>
                                        </p:attrNameLst>
                                      </p:cBhvr>
                                      <p:to>
                                        <p:strVal val="hidden"/>
                                      </p:to>
                                    </p:set>
                                  </p:childTnLst>
                                </p:cTn>
                              </p:par>
                              <p:par>
                                <p:cTn id="13" presetID="53" presetClass="entr" presetSubtype="16" fill="hold" grpId="0" nodeType="withEffect">
                                  <p:stCondLst>
                                    <p:cond delay="250"/>
                                  </p:stCondLst>
                                  <p:childTnLst>
                                    <p:set>
                                      <p:cBhvr>
                                        <p:cTn id="14" dur="1" fill="hold">
                                          <p:stCondLst>
                                            <p:cond delay="0"/>
                                          </p:stCondLst>
                                        </p:cTn>
                                        <p:tgtEl>
                                          <p:spTgt spid="19"/>
                                        </p:tgtEl>
                                        <p:attrNameLst>
                                          <p:attrName>style.visibility</p:attrName>
                                        </p:attrNameLst>
                                      </p:cBhvr>
                                      <p:to>
                                        <p:strVal val="visible"/>
                                      </p:to>
                                    </p:set>
                                    <p:anim calcmode="lin" valueType="num">
                                      <p:cBhvr>
                                        <p:cTn id="15" dur="500" fill="hold"/>
                                        <p:tgtEl>
                                          <p:spTgt spid="19"/>
                                        </p:tgtEl>
                                        <p:attrNameLst>
                                          <p:attrName>ppt_w</p:attrName>
                                        </p:attrNameLst>
                                      </p:cBhvr>
                                      <p:tavLst>
                                        <p:tav tm="0">
                                          <p:val>
                                            <p:fltVal val="0"/>
                                          </p:val>
                                        </p:tav>
                                        <p:tav tm="100000">
                                          <p:val>
                                            <p:strVal val="#ppt_w"/>
                                          </p:val>
                                        </p:tav>
                                      </p:tavLst>
                                    </p:anim>
                                    <p:anim calcmode="lin" valueType="num">
                                      <p:cBhvr>
                                        <p:cTn id="16" dur="500" fill="hold"/>
                                        <p:tgtEl>
                                          <p:spTgt spid="19"/>
                                        </p:tgtEl>
                                        <p:attrNameLst>
                                          <p:attrName>ppt_h</p:attrName>
                                        </p:attrNameLst>
                                      </p:cBhvr>
                                      <p:tavLst>
                                        <p:tav tm="0">
                                          <p:val>
                                            <p:fltVal val="0"/>
                                          </p:val>
                                        </p:tav>
                                        <p:tav tm="100000">
                                          <p:val>
                                            <p:strVal val="#ppt_h"/>
                                          </p:val>
                                        </p:tav>
                                      </p:tavLst>
                                    </p:anim>
                                    <p:animEffect transition="in" filter="fade">
                                      <p:cBhvr>
                                        <p:cTn id="17" dur="500"/>
                                        <p:tgtEl>
                                          <p:spTgt spid="19"/>
                                        </p:tgtEl>
                                      </p:cBhvr>
                                    </p:animEffect>
                                  </p:childTnLst>
                                </p:cTn>
                              </p:par>
                              <p:par>
                                <p:cTn id="18" presetID="10" presetClass="exit" presetSubtype="0" fill="hold" grpId="1" nodeType="withEffect">
                                  <p:stCondLst>
                                    <p:cond delay="500"/>
                                  </p:stCondLst>
                                  <p:childTnLst>
                                    <p:animEffect transition="out" filter="fade">
                                      <p:cBhvr>
                                        <p:cTn id="19" dur="500"/>
                                        <p:tgtEl>
                                          <p:spTgt spid="19"/>
                                        </p:tgtEl>
                                      </p:cBhvr>
                                    </p:animEffect>
                                    <p:set>
                                      <p:cBhvr>
                                        <p:cTn id="20" dur="1" fill="hold">
                                          <p:stCondLst>
                                            <p:cond delay="499"/>
                                          </p:stCondLst>
                                        </p:cTn>
                                        <p:tgtEl>
                                          <p:spTgt spid="19"/>
                                        </p:tgtEl>
                                        <p:attrNameLst>
                                          <p:attrName>style.visibility</p:attrName>
                                        </p:attrNameLst>
                                      </p:cBhvr>
                                      <p:to>
                                        <p:strVal val="hidden"/>
                                      </p:to>
                                    </p:set>
                                  </p:childTnLst>
                                </p:cTn>
                              </p:par>
                              <p:par>
                                <p:cTn id="21" presetID="53" presetClass="entr" presetSubtype="16" fill="hold" grpId="0" nodeType="withEffect">
                                  <p:stCondLst>
                                    <p:cond delay="0"/>
                                  </p:stCondLst>
                                  <p:childTnLst>
                                    <p:set>
                                      <p:cBhvr>
                                        <p:cTn id="22" dur="1" fill="hold">
                                          <p:stCondLst>
                                            <p:cond delay="0"/>
                                          </p:stCondLst>
                                        </p:cTn>
                                        <p:tgtEl>
                                          <p:spTgt spid="21"/>
                                        </p:tgtEl>
                                        <p:attrNameLst>
                                          <p:attrName>style.visibility</p:attrName>
                                        </p:attrNameLst>
                                      </p:cBhvr>
                                      <p:to>
                                        <p:strVal val="visible"/>
                                      </p:to>
                                    </p:set>
                                    <p:anim calcmode="lin" valueType="num">
                                      <p:cBhvr>
                                        <p:cTn id="23" dur="500" fill="hold"/>
                                        <p:tgtEl>
                                          <p:spTgt spid="21"/>
                                        </p:tgtEl>
                                        <p:attrNameLst>
                                          <p:attrName>ppt_w</p:attrName>
                                        </p:attrNameLst>
                                      </p:cBhvr>
                                      <p:tavLst>
                                        <p:tav tm="0">
                                          <p:val>
                                            <p:fltVal val="0"/>
                                          </p:val>
                                        </p:tav>
                                        <p:tav tm="100000">
                                          <p:val>
                                            <p:strVal val="#ppt_w"/>
                                          </p:val>
                                        </p:tav>
                                      </p:tavLst>
                                    </p:anim>
                                    <p:anim calcmode="lin" valueType="num">
                                      <p:cBhvr>
                                        <p:cTn id="24" dur="500" fill="hold"/>
                                        <p:tgtEl>
                                          <p:spTgt spid="21"/>
                                        </p:tgtEl>
                                        <p:attrNameLst>
                                          <p:attrName>ppt_h</p:attrName>
                                        </p:attrNameLst>
                                      </p:cBhvr>
                                      <p:tavLst>
                                        <p:tav tm="0">
                                          <p:val>
                                            <p:fltVal val="0"/>
                                          </p:val>
                                        </p:tav>
                                        <p:tav tm="100000">
                                          <p:val>
                                            <p:strVal val="#ppt_h"/>
                                          </p:val>
                                        </p:tav>
                                      </p:tavLst>
                                    </p:anim>
                                    <p:animEffect transition="in" filter="fade">
                                      <p:cBhvr>
                                        <p:cTn id="25" dur="500"/>
                                        <p:tgtEl>
                                          <p:spTgt spid="21"/>
                                        </p:tgtEl>
                                      </p:cBhvr>
                                    </p:animEffect>
                                  </p:childTnLst>
                                </p:cTn>
                              </p:par>
                              <p:par>
                                <p:cTn id="26" presetID="10" presetClass="exit" presetSubtype="0" fill="hold" grpId="1" nodeType="withEffect">
                                  <p:stCondLst>
                                    <p:cond delay="250"/>
                                  </p:stCondLst>
                                  <p:childTnLst>
                                    <p:animEffect transition="out" filter="fade">
                                      <p:cBhvr>
                                        <p:cTn id="27" dur="500"/>
                                        <p:tgtEl>
                                          <p:spTgt spid="21"/>
                                        </p:tgtEl>
                                      </p:cBhvr>
                                    </p:animEffect>
                                    <p:set>
                                      <p:cBhvr>
                                        <p:cTn id="28" dur="1" fill="hold">
                                          <p:stCondLst>
                                            <p:cond delay="499"/>
                                          </p:stCondLst>
                                        </p:cTn>
                                        <p:tgtEl>
                                          <p:spTgt spid="21"/>
                                        </p:tgtEl>
                                        <p:attrNameLst>
                                          <p:attrName>style.visibility</p:attrName>
                                        </p:attrNameLst>
                                      </p:cBhvr>
                                      <p:to>
                                        <p:strVal val="hidden"/>
                                      </p:to>
                                    </p:set>
                                  </p:childTnLst>
                                </p:cTn>
                              </p:par>
                              <p:par>
                                <p:cTn id="29" presetID="53" presetClass="entr" presetSubtype="16" fill="hold" grpId="0" nodeType="withEffect">
                                  <p:stCondLst>
                                    <p:cond delay="250"/>
                                  </p:stCondLst>
                                  <p:childTnLst>
                                    <p:set>
                                      <p:cBhvr>
                                        <p:cTn id="30" dur="1" fill="hold">
                                          <p:stCondLst>
                                            <p:cond delay="0"/>
                                          </p:stCondLst>
                                        </p:cTn>
                                        <p:tgtEl>
                                          <p:spTgt spid="22"/>
                                        </p:tgtEl>
                                        <p:attrNameLst>
                                          <p:attrName>style.visibility</p:attrName>
                                        </p:attrNameLst>
                                      </p:cBhvr>
                                      <p:to>
                                        <p:strVal val="visible"/>
                                      </p:to>
                                    </p:set>
                                    <p:anim calcmode="lin" valueType="num">
                                      <p:cBhvr>
                                        <p:cTn id="31" dur="500" fill="hold"/>
                                        <p:tgtEl>
                                          <p:spTgt spid="22"/>
                                        </p:tgtEl>
                                        <p:attrNameLst>
                                          <p:attrName>ppt_w</p:attrName>
                                        </p:attrNameLst>
                                      </p:cBhvr>
                                      <p:tavLst>
                                        <p:tav tm="0">
                                          <p:val>
                                            <p:fltVal val="0"/>
                                          </p:val>
                                        </p:tav>
                                        <p:tav tm="100000">
                                          <p:val>
                                            <p:strVal val="#ppt_w"/>
                                          </p:val>
                                        </p:tav>
                                      </p:tavLst>
                                    </p:anim>
                                    <p:anim calcmode="lin" valueType="num">
                                      <p:cBhvr>
                                        <p:cTn id="32" dur="500" fill="hold"/>
                                        <p:tgtEl>
                                          <p:spTgt spid="22"/>
                                        </p:tgtEl>
                                        <p:attrNameLst>
                                          <p:attrName>ppt_h</p:attrName>
                                        </p:attrNameLst>
                                      </p:cBhvr>
                                      <p:tavLst>
                                        <p:tav tm="0">
                                          <p:val>
                                            <p:fltVal val="0"/>
                                          </p:val>
                                        </p:tav>
                                        <p:tav tm="100000">
                                          <p:val>
                                            <p:strVal val="#ppt_h"/>
                                          </p:val>
                                        </p:tav>
                                      </p:tavLst>
                                    </p:anim>
                                    <p:animEffect transition="in" filter="fade">
                                      <p:cBhvr>
                                        <p:cTn id="33" dur="500"/>
                                        <p:tgtEl>
                                          <p:spTgt spid="22"/>
                                        </p:tgtEl>
                                      </p:cBhvr>
                                    </p:animEffect>
                                  </p:childTnLst>
                                </p:cTn>
                              </p:par>
                              <p:par>
                                <p:cTn id="34" presetID="10" presetClass="exit" presetSubtype="0" fill="hold" grpId="1" nodeType="withEffect">
                                  <p:stCondLst>
                                    <p:cond delay="500"/>
                                  </p:stCondLst>
                                  <p:childTnLst>
                                    <p:animEffect transition="out" filter="fade">
                                      <p:cBhvr>
                                        <p:cTn id="35" dur="500"/>
                                        <p:tgtEl>
                                          <p:spTgt spid="22"/>
                                        </p:tgtEl>
                                      </p:cBhvr>
                                    </p:animEffect>
                                    <p:set>
                                      <p:cBhvr>
                                        <p:cTn id="36" dur="1" fill="hold">
                                          <p:stCondLst>
                                            <p:cond delay="499"/>
                                          </p:stCondLst>
                                        </p:cTn>
                                        <p:tgtEl>
                                          <p:spTgt spid="2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8" grpId="1" animBg="1"/>
      <p:bldP spid="19" grpId="0" animBg="1"/>
      <p:bldP spid="19" grpId="1" animBg="1"/>
      <p:bldP spid="21" grpId="0" animBg="1"/>
      <p:bldP spid="21" grpId="1" animBg="1"/>
      <p:bldP spid="22" grpId="0" animBg="1"/>
      <p:bldP spid="22" grpId="1"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5_Callout with small Non-bulleted">
    <p:spTree>
      <p:nvGrpSpPr>
        <p:cNvPr id="1" name=""/>
        <p:cNvGrpSpPr/>
        <p:nvPr/>
      </p:nvGrpSpPr>
      <p:grpSpPr>
        <a:xfrm>
          <a:off x="0" y="0"/>
          <a:ext cx="0" cy="0"/>
          <a:chOff x="0" y="0"/>
          <a:chExt cx="0" cy="0"/>
        </a:xfrm>
      </p:grpSpPr>
      <p:sp>
        <p:nvSpPr>
          <p:cNvPr id="10" name="Rectangle 9"/>
          <p:cNvSpPr/>
          <p:nvPr userDrawn="1"/>
        </p:nvSpPr>
        <p:spPr>
          <a:xfrm>
            <a:off x="0" y="0"/>
            <a:ext cx="12192000" cy="297484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quarter" idx="10" hasCustomPrompt="1"/>
          </p:nvPr>
        </p:nvSpPr>
        <p:spPr>
          <a:xfrm>
            <a:off x="269240" y="3367878"/>
            <a:ext cx="5192775" cy="1830245"/>
          </a:xfrm>
        </p:spPr>
        <p:txBody>
          <a:bodyPr wrap="square">
            <a:spAutoFit/>
          </a:bodyPr>
          <a:lstStyle>
            <a:lvl1pPr marL="0" marR="0" indent="0" algn="l" defTabSz="914367" rtl="0" eaLnBrk="1" fontAlgn="auto" latinLnBrk="0" hangingPunct="1">
              <a:lnSpc>
                <a:spcPct val="90000"/>
              </a:lnSpc>
              <a:spcBef>
                <a:spcPts val="1200"/>
              </a:spcBef>
              <a:spcAft>
                <a:spcPts val="0"/>
              </a:spcAft>
              <a:buClr>
                <a:schemeClr val="tx1"/>
              </a:buClr>
              <a:buSzPct val="90000"/>
              <a:buFont typeface="Wingdings" pitchFamily="2" charset="2"/>
              <a:buNone/>
              <a:tabLst/>
              <a:defRPr lang="en-US" sz="3137" kern="1200" spc="0" baseline="0" dirty="0">
                <a:gradFill>
                  <a:gsLst>
                    <a:gs pos="1250">
                      <a:schemeClr val="tx2"/>
                    </a:gs>
                    <a:gs pos="99000">
                      <a:schemeClr val="tx2"/>
                    </a:gs>
                  </a:gsLst>
                  <a:lin ang="5400000" scaled="0"/>
                </a:gradFill>
                <a:latin typeface="+mj-lt"/>
                <a:ea typeface="+mn-ea"/>
                <a:cs typeface="+mn-cs"/>
              </a:defRPr>
            </a:lvl1pPr>
            <a:lvl2pPr marL="0" indent="0">
              <a:buNone/>
              <a:defRPr sz="1961"/>
            </a:lvl2pPr>
            <a:lvl3pPr marL="227209" indent="0">
              <a:buNone/>
              <a:tabLst/>
              <a:defRPr sz="1961"/>
            </a:lvl3pPr>
            <a:lvl4pPr marL="451306" indent="0">
              <a:buNone/>
              <a:defRPr/>
            </a:lvl4pPr>
            <a:lvl5pPr marL="672290" indent="0">
              <a:buNone/>
              <a:tabLst/>
              <a:defRPr/>
            </a:lvl5pPr>
          </a:lstStyle>
          <a:p>
            <a:r>
              <a:rPr lang="en-US" dirty="0"/>
              <a:t>A short introduction</a:t>
            </a:r>
            <a:br>
              <a:rPr lang="en-US" dirty="0"/>
            </a:br>
            <a:r>
              <a:rPr lang="en-US" dirty="0"/>
              <a:t>to the data, revealing</a:t>
            </a:r>
            <a:br>
              <a:rPr lang="en-US" dirty="0"/>
            </a:br>
            <a:r>
              <a:rPr lang="en-US" dirty="0"/>
              <a:t>points one at a time, will enhance comprehension.</a:t>
            </a:r>
          </a:p>
        </p:txBody>
      </p:sp>
      <p:sp>
        <p:nvSpPr>
          <p:cNvPr id="9" name="Text Placeholder 8"/>
          <p:cNvSpPr>
            <a:spLocks noGrp="1"/>
          </p:cNvSpPr>
          <p:nvPr>
            <p:ph type="body" sz="quarter" idx="11"/>
          </p:nvPr>
        </p:nvSpPr>
        <p:spPr>
          <a:xfrm>
            <a:off x="6253316" y="3503950"/>
            <a:ext cx="5671764" cy="1705723"/>
          </a:xfrm>
        </p:spPr>
        <p:txBody>
          <a:bodyPr/>
          <a:lstStyle>
            <a:lvl1pPr marL="0" indent="0" algn="l">
              <a:buNone/>
              <a:defRPr sz="1961">
                <a:latin typeface="+mn-lt"/>
              </a:defRPr>
            </a:lvl1pPr>
            <a:lvl2pPr marL="0" indent="0" algn="l">
              <a:buNone/>
              <a:defRPr sz="1765">
                <a:latin typeface="+mn-lt"/>
              </a:defRPr>
            </a:lvl2pPr>
            <a:lvl3pPr marL="0" indent="0" algn="l">
              <a:buNone/>
              <a:defRPr sz="1568">
                <a:latin typeface="+mn-lt"/>
              </a:defRPr>
            </a:lvl3pPr>
            <a:lvl4pPr marL="0" indent="0" algn="l">
              <a:buNone/>
              <a:defRPr sz="1372">
                <a:latin typeface="+mn-lt"/>
              </a:defRPr>
            </a:lvl4pPr>
            <a:lvl5pPr marL="0" indent="0" algn="l">
              <a:buNone/>
              <a:defRPr sz="1372">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Picture Placeholder 2"/>
          <p:cNvSpPr>
            <a:spLocks noGrp="1"/>
          </p:cNvSpPr>
          <p:nvPr>
            <p:ph type="pic" sz="quarter" idx="12"/>
          </p:nvPr>
        </p:nvSpPr>
        <p:spPr>
          <a:xfrm>
            <a:off x="0" y="0"/>
            <a:ext cx="12192000" cy="2974848"/>
          </a:xfrm>
          <a:blipFill>
            <a:blip r:embed="rId2"/>
            <a:srcRect/>
            <a:stretch>
              <a:fillRect t="-65721" r="-4798" b="-46455"/>
            </a:stretch>
          </a:blipFill>
        </p:spPr>
        <p:txBody>
          <a:bodyPr anchor="ctr" anchorCtr="0">
            <a:noAutofit/>
          </a:bodyPr>
          <a:lstStyle/>
          <a:p>
            <a:r>
              <a:rPr lang="en-US"/>
              <a:t>Click icon to add picture</a:t>
            </a:r>
          </a:p>
        </p:txBody>
      </p:sp>
      <p:sp>
        <p:nvSpPr>
          <p:cNvPr id="12" name="TextBox 11">
            <a:hlinkClick r:id="rId3"/>
            <a:extLst>
              <a:ext uri="{FF2B5EF4-FFF2-40B4-BE49-F238E27FC236}">
                <a16:creationId xmlns:a16="http://schemas.microsoft.com/office/drawing/2014/main" id="{B2DA80A1-9E22-4BFF-8562-466123B36943}"/>
              </a:ext>
            </a:extLst>
          </p:cNvPr>
          <p:cNvSpPr txBox="1"/>
          <p:nvPr userDrawn="1"/>
        </p:nvSpPr>
        <p:spPr>
          <a:xfrm>
            <a:off x="9089198" y="6298102"/>
            <a:ext cx="2466220" cy="367873"/>
          </a:xfrm>
          <a:prstGeom prst="roundRect">
            <a:avLst>
              <a:gd name="adj" fmla="val 50000"/>
            </a:avLst>
          </a:prstGeom>
          <a:solidFill>
            <a:srgbClr val="004568"/>
          </a:solid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dirty="0">
                <a:ln>
                  <a:noFill/>
                </a:ln>
                <a:solidFill>
                  <a:srgbClr val="FFFFFF"/>
                </a:solidFill>
                <a:effectLst/>
                <a:uLnTx/>
                <a:uFillTx/>
              </a:rPr>
              <a:t>Neal Creative  | click &amp; </a:t>
            </a:r>
            <a:r>
              <a:rPr kumimoji="0" lang="en-US" sz="1100" b="1" i="0" u="none" strike="noStrike" kern="0" cap="none" spc="0" normalizeH="0" baseline="0" noProof="0" dirty="0">
                <a:ln>
                  <a:noFill/>
                </a:ln>
                <a:solidFill>
                  <a:srgbClr val="FFFFFF"/>
                </a:solidFill>
                <a:effectLst/>
                <a:uLnTx/>
                <a:uFillTx/>
              </a:rPr>
              <a:t>Learn more</a:t>
            </a:r>
          </a:p>
        </p:txBody>
      </p:sp>
      <p:sp>
        <p:nvSpPr>
          <p:cNvPr id="2" name="Title 1"/>
          <p:cNvSpPr>
            <a:spLocks noGrp="1"/>
          </p:cNvSpPr>
          <p:nvPr>
            <p:ph type="title" hasCustomPrompt="1"/>
          </p:nvPr>
        </p:nvSpPr>
        <p:spPr>
          <a:xfrm>
            <a:off x="304800" y="419099"/>
            <a:ext cx="8917577" cy="625929"/>
          </a:xfrm>
        </p:spPr>
        <p:txBody>
          <a:bodyPr/>
          <a:lstStyle/>
          <a:p>
            <a:r>
              <a:rPr lang="en-US" dirty="0"/>
              <a:t>CLICK TO EDIT MASTER TITLE STYLE</a:t>
            </a:r>
          </a:p>
        </p:txBody>
      </p:sp>
      <p:sp>
        <p:nvSpPr>
          <p:cNvPr id="11" name="Slide Number Placeholder 7"/>
          <p:cNvSpPr>
            <a:spLocks noGrp="1"/>
          </p:cNvSpPr>
          <p:nvPr>
            <p:ph type="sldNum" sz="quarter" idx="4"/>
          </p:nvPr>
        </p:nvSpPr>
        <p:spPr>
          <a:xfrm>
            <a:off x="11668594" y="6484937"/>
            <a:ext cx="523406" cy="365125"/>
          </a:xfrm>
          <a:prstGeom prst="rect">
            <a:avLst/>
          </a:prstGeom>
        </p:spPr>
        <p:txBody>
          <a:bodyPr vert="horz" wrap="none" lIns="91440" tIns="45720" rIns="91440" bIns="45720" rtlCol="0" anchor="ctr"/>
          <a:lstStyle>
            <a:lvl1pPr algn="r">
              <a:defRPr sz="1200">
                <a:solidFill>
                  <a:schemeClr val="tx2"/>
                </a:solidFill>
              </a:defRPr>
            </a:lvl1pPr>
          </a:lstStyle>
          <a:p>
            <a:fld id="{4997E989-D798-4C62-8E93-3D2D613C2488}" type="slidenum">
              <a:rPr lang="en-US" smtClean="0"/>
              <a:pPr/>
              <a:t>‹#›</a:t>
            </a:fld>
            <a:endParaRPr lang="en-US"/>
          </a:p>
        </p:txBody>
      </p:sp>
      <p:sp>
        <p:nvSpPr>
          <p:cNvPr id="13" name="TextBox 12">
            <a:hlinkClick r:id="rId4"/>
            <a:extLst>
              <a:ext uri="{FF2B5EF4-FFF2-40B4-BE49-F238E27FC236}">
                <a16:creationId xmlns:a16="http://schemas.microsoft.com/office/drawing/2014/main" id="{1AF511EA-044E-4300-B921-D56138FE402E}"/>
              </a:ext>
            </a:extLst>
          </p:cNvPr>
          <p:cNvSpPr txBox="1"/>
          <p:nvPr userDrawn="1"/>
        </p:nvSpPr>
        <p:spPr>
          <a:xfrm>
            <a:off x="191616" y="6337795"/>
            <a:ext cx="1209664" cy="346234"/>
          </a:xfrm>
          <a:prstGeom prst="roundRect">
            <a:avLst>
              <a:gd name="adj" fmla="val 50000"/>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dirty="0">
                <a:solidFill>
                  <a:schemeClr val="bg1">
                    <a:lumMod val="75000"/>
                  </a:schemeClr>
                </a:solidFill>
              </a:rPr>
              <a:t>Neal Creative </a:t>
            </a:r>
            <a:r>
              <a:rPr lang="en-US" sz="900" kern="1200" dirty="0">
                <a:solidFill>
                  <a:schemeClr val="bg1">
                    <a:lumMod val="75000"/>
                  </a:schemeClr>
                </a:solidFill>
                <a:latin typeface="+mn-lt"/>
                <a:ea typeface="+mn-ea"/>
                <a:cs typeface="+mn-cs"/>
              </a:rPr>
              <a:t>©</a:t>
            </a:r>
            <a:r>
              <a:rPr lang="en-US" sz="1000" baseline="0" dirty="0">
                <a:solidFill>
                  <a:schemeClr val="bg1">
                    <a:lumMod val="75000"/>
                  </a:schemeClr>
                </a:solidFill>
              </a:rPr>
              <a:t> </a:t>
            </a:r>
            <a:endParaRPr lang="en-US" sz="1000" b="1" dirty="0">
              <a:solidFill>
                <a:schemeClr val="bg1">
                  <a:lumMod val="75000"/>
                </a:schemeClr>
              </a:solidFill>
            </a:endParaRPr>
          </a:p>
        </p:txBody>
      </p:sp>
    </p:spTree>
    <p:extLst>
      <p:ext uri="{BB962C8B-B14F-4D97-AF65-F5344CB8AC3E}">
        <p14:creationId xmlns:p14="http://schemas.microsoft.com/office/powerpoint/2010/main" val="37623406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275347"/>
            <a:ext cx="11658600" cy="1870769"/>
          </a:xfrm>
          <a:prstGeom prst="rect">
            <a:avLst/>
          </a:prstGeom>
        </p:spPr>
        <p:txBody>
          <a:bodyPr vert="horz" wrap="square" lIns="91440" tIns="45720" rIns="91440" bIns="45720" rtlCol="0">
            <a:sp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itle Placeholder 3"/>
          <p:cNvSpPr>
            <a:spLocks noGrp="1"/>
          </p:cNvSpPr>
          <p:nvPr>
            <p:ph type="title"/>
          </p:nvPr>
        </p:nvSpPr>
        <p:spPr>
          <a:xfrm>
            <a:off x="304800" y="419100"/>
            <a:ext cx="11658600" cy="590931"/>
          </a:xfrm>
          <a:prstGeom prst="rect">
            <a:avLst/>
          </a:prstGeom>
        </p:spPr>
        <p:txBody>
          <a:bodyPr vert="horz" wrap="square" lIns="91440" tIns="45720" rIns="91440" bIns="45720" rtlCol="0" anchor="t" anchorCtr="0">
            <a:spAutoFit/>
          </a:bodyPr>
          <a:lstStyle/>
          <a:p>
            <a:r>
              <a:rPr lang="en-US"/>
              <a:t>Click to edit Master title style</a:t>
            </a:r>
            <a:endParaRPr lang="en-US" dirty="0"/>
          </a:p>
        </p:txBody>
      </p:sp>
      <p:sp>
        <p:nvSpPr>
          <p:cNvPr id="8" name="Slide Number Placeholder 7"/>
          <p:cNvSpPr>
            <a:spLocks noGrp="1"/>
          </p:cNvSpPr>
          <p:nvPr>
            <p:ph type="sldNum" sz="quarter" idx="4"/>
          </p:nvPr>
        </p:nvSpPr>
        <p:spPr>
          <a:xfrm>
            <a:off x="11668594" y="6484937"/>
            <a:ext cx="523406" cy="365125"/>
          </a:xfrm>
          <a:prstGeom prst="rect">
            <a:avLst/>
          </a:prstGeom>
        </p:spPr>
        <p:txBody>
          <a:bodyPr vert="horz" wrap="none" lIns="91440" tIns="45720" rIns="91440" bIns="45720" rtlCol="0" anchor="ctr"/>
          <a:lstStyle>
            <a:lvl1pPr algn="r">
              <a:defRPr sz="1200">
                <a:solidFill>
                  <a:schemeClr val="tx2"/>
                </a:solidFill>
              </a:defRPr>
            </a:lvl1pPr>
          </a:lstStyle>
          <a:p>
            <a:fld id="{4997E989-D798-4C62-8E93-3D2D613C2488}" type="slidenum">
              <a:rPr lang="en-US" smtClean="0"/>
              <a:pPr/>
              <a:t>‹#›</a:t>
            </a:fld>
            <a:endParaRPr lang="en-US"/>
          </a:p>
        </p:txBody>
      </p:sp>
    </p:spTree>
    <p:extLst>
      <p:ext uri="{BB962C8B-B14F-4D97-AF65-F5344CB8AC3E}">
        <p14:creationId xmlns:p14="http://schemas.microsoft.com/office/powerpoint/2010/main" val="3860510708"/>
      </p:ext>
    </p:extLst>
  </p:cSld>
  <p:clrMap bg1="lt1" tx1="dk1" bg2="lt2" tx2="dk2" accent1="accent1" accent2="accent2" accent3="accent3" accent4="accent4" accent5="accent5" accent6="accent6" hlink="hlink" folHlink="folHlink"/>
  <p:sldLayoutIdLst>
    <p:sldLayoutId id="2147483744" r:id="rId1"/>
    <p:sldLayoutId id="2147483712" r:id="rId2"/>
    <p:sldLayoutId id="2147483672" r:id="rId3"/>
    <p:sldLayoutId id="2147483749" r:id="rId4"/>
    <p:sldLayoutId id="2147483750" r:id="rId5"/>
    <p:sldLayoutId id="2147483752" r:id="rId6"/>
    <p:sldLayoutId id="2147483674" r:id="rId7"/>
    <p:sldLayoutId id="2147483720" r:id="rId8"/>
    <p:sldLayoutId id="2147483721" r:id="rId9"/>
    <p:sldLayoutId id="2147483732" r:id="rId10"/>
    <p:sldLayoutId id="2147483730" r:id="rId11"/>
    <p:sldLayoutId id="2147483716" r:id="rId12"/>
    <p:sldLayoutId id="2147483735" r:id="rId13"/>
    <p:sldLayoutId id="2147483700" r:id="rId14"/>
    <p:sldLayoutId id="2147483734" r:id="rId15"/>
    <p:sldLayoutId id="2147483701" r:id="rId16"/>
    <p:sldLayoutId id="2147483736" r:id="rId17"/>
    <p:sldLayoutId id="2147483733" r:id="rId18"/>
    <p:sldLayoutId id="2147483741" r:id="rId19"/>
    <p:sldLayoutId id="2147483727" r:id="rId20"/>
    <p:sldLayoutId id="2147483719" r:id="rId21"/>
    <p:sldLayoutId id="2147483655" r:id="rId22"/>
    <p:sldLayoutId id="2147483748" r:id="rId23"/>
    <p:sldLayoutId id="2147483753" r:id="rId24"/>
    <p:sldLayoutId id="2147483747" r:id="rId25"/>
    <p:sldLayoutId id="2147483745" r:id="rId26"/>
    <p:sldLayoutId id="2147483737" r:id="rId27"/>
  </p:sldLayoutIdLst>
  <p:hf hdr="0" ftr="0" dt="0"/>
  <p:txStyles>
    <p:titleStyle>
      <a:lvl1pPr algn="l" defTabSz="914400" rtl="0" eaLnBrk="1" latinLnBrk="0" hangingPunct="1">
        <a:lnSpc>
          <a:spcPct val="90000"/>
        </a:lnSpc>
        <a:spcBef>
          <a:spcPct val="0"/>
        </a:spcBef>
        <a:buNone/>
        <a:defRPr lang="en-US" sz="3600" b="0" i="0" kern="1200" spc="300" dirty="0">
          <a:gradFill>
            <a:gsLst>
              <a:gs pos="15000">
                <a:schemeClr val="tx1"/>
              </a:gs>
              <a:gs pos="47000">
                <a:schemeClr val="tx1"/>
              </a:gs>
            </a:gsLst>
            <a:lin ang="5400000" scaled="1"/>
          </a:gradFill>
          <a:latin typeface="Segoe UI Semibold" panose="020B0702040204020203" pitchFamily="34" charset="0"/>
          <a:ea typeface="+mn-ea"/>
          <a:cs typeface="Segoe UI Semibold" panose="020B0702040204020203" pitchFamily="34" charset="0"/>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1" kern="1200">
          <a:gradFill>
            <a:gsLst>
              <a:gs pos="15000">
                <a:schemeClr val="tx1"/>
              </a:gs>
              <a:gs pos="47000">
                <a:schemeClr val="tx1"/>
              </a:gs>
            </a:gsLst>
            <a:lin ang="5400000" scaled="1"/>
          </a:gradFill>
          <a:latin typeface="+mn-lt"/>
          <a:ea typeface="+mn-ea"/>
          <a:cs typeface="+mn-cs"/>
        </a:defRPr>
      </a:lvl1pPr>
      <a:lvl2pPr marL="0" indent="0" algn="l" defTabSz="914400" rtl="0" eaLnBrk="1" latinLnBrk="0" hangingPunct="1">
        <a:lnSpc>
          <a:spcPct val="90000"/>
        </a:lnSpc>
        <a:spcBef>
          <a:spcPts val="500"/>
        </a:spcBef>
        <a:buFont typeface="Arial" panose="020B0604020202020204" pitchFamily="34" charset="0"/>
        <a:buNone/>
        <a:defRPr sz="2000" kern="1200">
          <a:solidFill>
            <a:schemeClr val="tx1">
              <a:lumMod val="65000"/>
              <a:lumOff val="35000"/>
            </a:schemeClr>
          </a:solidFill>
          <a:latin typeface="+mn-lt"/>
          <a:ea typeface="+mn-ea"/>
          <a:cs typeface="+mn-cs"/>
        </a:defRPr>
      </a:lvl2pPr>
      <a:lvl3pPr marL="0" indent="0" algn="l" defTabSz="914400" rtl="0" eaLnBrk="1" latinLnBrk="0" hangingPunct="1">
        <a:lnSpc>
          <a:spcPct val="90000"/>
        </a:lnSpc>
        <a:spcBef>
          <a:spcPts val="1200"/>
        </a:spcBef>
        <a:spcAft>
          <a:spcPts val="1200"/>
        </a:spcAft>
        <a:buFont typeface="Arial" panose="020B0604020202020204" pitchFamily="34" charset="0"/>
        <a:buNone/>
        <a:defRPr sz="2000" b="1" kern="1200">
          <a:solidFill>
            <a:schemeClr val="tx2"/>
          </a:solidFill>
          <a:latin typeface="+mn-lt"/>
          <a:ea typeface="+mn-ea"/>
          <a:cs typeface="+mn-cs"/>
        </a:defRPr>
      </a:lvl3pPr>
      <a:lvl4pPr marL="0" indent="0" algn="l" defTabSz="914400" rtl="0" eaLnBrk="1" latinLnBrk="0" hangingPunct="1">
        <a:lnSpc>
          <a:spcPct val="90000"/>
        </a:lnSpc>
        <a:spcBef>
          <a:spcPts val="0"/>
        </a:spcBef>
        <a:spcAft>
          <a:spcPts val="600"/>
        </a:spcAft>
        <a:buFont typeface="Arial" panose="020B0604020202020204" pitchFamily="34" charset="0"/>
        <a:buNone/>
        <a:defRPr sz="1600" kern="1200">
          <a:solidFill>
            <a:schemeClr val="tx1">
              <a:lumMod val="85000"/>
              <a:lumOff val="15000"/>
            </a:schemeClr>
          </a:solidFill>
          <a:latin typeface="+mn-lt"/>
          <a:ea typeface="+mn-ea"/>
          <a:cs typeface="+mn-cs"/>
        </a:defRPr>
      </a:lvl4pPr>
      <a:lvl5pPr marL="0" indent="0" algn="l" defTabSz="914400" rtl="0" eaLnBrk="1" latinLnBrk="0" hangingPunct="1">
        <a:lnSpc>
          <a:spcPct val="90000"/>
        </a:lnSpc>
        <a:spcBef>
          <a:spcPts val="0"/>
        </a:spcBef>
        <a:spcAft>
          <a:spcPts val="1200"/>
        </a:spcAft>
        <a:buFont typeface="Arial" panose="020B0604020202020204" pitchFamily="34" charset="0"/>
        <a:buNone/>
        <a:defRPr sz="16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pos="192" userDrawn="1">
          <p15:clr>
            <a:srgbClr val="F26B43"/>
          </p15:clr>
        </p15:guide>
        <p15:guide id="4" pos="7536" userDrawn="1">
          <p15:clr>
            <a:srgbClr val="F26B43"/>
          </p15:clr>
        </p15:guide>
        <p15:guide id="5" orient="horz" pos="264" userDrawn="1">
          <p15:clr>
            <a:srgbClr val="F26B43"/>
          </p15:clr>
        </p15:guide>
        <p15:guide id="6" orient="horz" pos="792" userDrawn="1">
          <p15:clr>
            <a:srgbClr val="F26B43"/>
          </p15:clr>
        </p15:guide>
        <p15:guide id="7" orient="horz" pos="420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22.xml"/><Relationship Id="rId5" Type="http://schemas.openxmlformats.org/officeDocument/2006/relationships/image" Target="../media/image10.png"/><Relationship Id="rId4" Type="http://schemas.openxmlformats.org/officeDocument/2006/relationships/image" Target="../media/image9.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2.xml"/><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5.xml"/><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6.xml"/><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20.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9.xml"/><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0.xml"/><Relationship Id="rId1" Type="http://schemas.openxmlformats.org/officeDocument/2006/relationships/slideLayout" Target="../slideLayouts/slideLayout20.xml"/><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11.xml"/><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2.xml"/><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3.xml"/><Relationship Id="rId1" Type="http://schemas.openxmlformats.org/officeDocument/2006/relationships/slideLayout" Target="../slideLayouts/slideLayout20.xml"/></Relationships>
</file>

<file path=ppt/slides/_rels/slide18.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notesSlide" Target="../notesSlides/notesSlide14.xml"/><Relationship Id="rId1" Type="http://schemas.openxmlformats.org/officeDocument/2006/relationships/slideLayout" Target="../slideLayouts/slideLayout20.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5.xml"/><Relationship Id="rId1" Type="http://schemas.openxmlformats.org/officeDocument/2006/relationships/slideLayout" Target="../slideLayouts/slideLayout20.xml"/></Relationships>
</file>

<file path=ppt/slides/_rels/slide2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6.xml"/><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17.xml"/><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18.xml"/><Relationship Id="rId1" Type="http://schemas.openxmlformats.org/officeDocument/2006/relationships/slideLayout" Target="../slideLayouts/slideLayout20.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9.xml"/><Relationship Id="rId1" Type="http://schemas.openxmlformats.org/officeDocument/2006/relationships/slideLayout" Target="../slideLayouts/slideLayout19.xml"/></Relationships>
</file>

<file path=ppt/slides/_rels/slide2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0.xml"/><Relationship Id="rId1" Type="http://schemas.openxmlformats.org/officeDocument/2006/relationships/slideLayout" Target="../slideLayouts/slideLayout20.xml"/></Relationships>
</file>

<file path=ppt/slides/_rels/slide2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1.xml"/><Relationship Id="rId1" Type="http://schemas.openxmlformats.org/officeDocument/2006/relationships/slideLayout" Target="../slideLayouts/slideLayout20.xml"/></Relationships>
</file>

<file path=ppt/slides/_rels/slide2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2.xml"/><Relationship Id="rId1" Type="http://schemas.openxmlformats.org/officeDocument/2006/relationships/slideLayout" Target="../slideLayouts/slideLayout20.xml"/></Relationships>
</file>

<file path=ppt/slides/_rels/slide2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3.xml"/><Relationship Id="rId1" Type="http://schemas.openxmlformats.org/officeDocument/2006/relationships/slideLayout" Target="../slideLayouts/slideLayout20.xml"/></Relationships>
</file>

<file path=ppt/slides/_rels/slide30.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24.xml"/><Relationship Id="rId1" Type="http://schemas.openxmlformats.org/officeDocument/2006/relationships/slideLayout" Target="../slideLayouts/slideLayout20.xml"/></Relationships>
</file>

<file path=ppt/slides/_rels/slide31.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25.xml"/><Relationship Id="rId1" Type="http://schemas.openxmlformats.org/officeDocument/2006/relationships/slideLayout" Target="../slideLayouts/slideLayout20.xml"/></Relationships>
</file>

<file path=ppt/slides/_rels/slide32.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26.xml"/><Relationship Id="rId1" Type="http://schemas.openxmlformats.org/officeDocument/2006/relationships/slideLayout" Target="../slideLayouts/slideLayout20.xml"/></Relationships>
</file>

<file path=ppt/slides/_rels/slide33.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notesSlide" Target="../notesSlides/notesSlide27.xml"/><Relationship Id="rId1" Type="http://schemas.openxmlformats.org/officeDocument/2006/relationships/slideLayout" Target="../slideLayouts/slideLayout20.xml"/></Relationships>
</file>

<file path=ppt/slides/_rels/slide34.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notesSlide" Target="../notesSlides/notesSlide28.xml"/><Relationship Id="rId1" Type="http://schemas.openxmlformats.org/officeDocument/2006/relationships/slideLayout" Target="../slideLayouts/slideLayout20.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2">
            <a:alpha val="40000"/>
          </a:schemeClr>
        </a:solidFill>
        <a:effectLst/>
      </p:bgPr>
    </p:bg>
    <p:spTree>
      <p:nvGrpSpPr>
        <p:cNvPr id="1" name=""/>
        <p:cNvGrpSpPr/>
        <p:nvPr/>
      </p:nvGrpSpPr>
      <p:grpSpPr>
        <a:xfrm>
          <a:off x="0" y="0"/>
          <a:ext cx="0" cy="0"/>
          <a:chOff x="0" y="0"/>
          <a:chExt cx="0" cy="0"/>
        </a:xfrm>
      </p:grpSpPr>
      <p:pic>
        <p:nvPicPr>
          <p:cNvPr id="31" name="Picture Placeholder 30" descr="A group of people standing in front of a building&#10;&#10;Description generated with very high confidence"/>
          <p:cNvPicPr>
            <a:picLocks noGrp="1" noChangeAspect="1"/>
          </p:cNvPicPr>
          <p:nvPr>
            <p:ph type="pic" sz="quarter" idx="14"/>
          </p:nvPr>
        </p:nvPicPr>
        <p:blipFill>
          <a:blip r:embed="rId3">
            <a:extLst>
              <a:ext uri="{28A0092B-C50C-407E-A947-70E740481C1C}">
                <a14:useLocalDpi xmlns:a14="http://schemas.microsoft.com/office/drawing/2010/main" val="0"/>
              </a:ext>
            </a:extLst>
          </a:blip>
          <a:stretch>
            <a:fillRect/>
          </a:stretch>
        </p:blipFill>
        <p:spPr>
          <a:xfrm>
            <a:off x="12888" y="0"/>
            <a:ext cx="12179112" cy="6870182"/>
          </a:xfrm>
        </p:spPr>
      </p:pic>
      <p:pic>
        <p:nvPicPr>
          <p:cNvPr id="5" name="Picture 4" descr="United Auto Workers Logo&#10;">
            <a:extLst>
              <a:ext uri="{FF2B5EF4-FFF2-40B4-BE49-F238E27FC236}">
                <a16:creationId xmlns:a16="http://schemas.microsoft.com/office/drawing/2014/main" id="{65D01F29-C3D1-4694-B66F-4105F4125D5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53760" y="3797634"/>
            <a:ext cx="3299759" cy="3299759"/>
          </a:xfrm>
          <a:prstGeom prst="rect">
            <a:avLst/>
          </a:prstGeom>
        </p:spPr>
      </p:pic>
      <p:sp>
        <p:nvSpPr>
          <p:cNvPr id="4" name="Rectangle 3" descr="Semi Transperant Shape" title="Title Page"/>
          <p:cNvSpPr/>
          <p:nvPr/>
        </p:nvSpPr>
        <p:spPr>
          <a:xfrm>
            <a:off x="0" y="12182"/>
            <a:ext cx="12204888" cy="6858000"/>
          </a:xfrm>
          <a:prstGeom prst="rect">
            <a:avLst/>
          </a:prstGeom>
          <a:solidFill>
            <a:srgbClr val="000000">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descr="Large Blue Ring&#10;"/>
          <p:cNvSpPr/>
          <p:nvPr/>
        </p:nvSpPr>
        <p:spPr>
          <a:xfrm>
            <a:off x="1219939" y="-739444"/>
            <a:ext cx="9107555" cy="9034439"/>
          </a:xfrm>
          <a:prstGeom prst="ellipse">
            <a:avLst/>
          </a:prstGeom>
          <a:no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endParaRPr>
          </a:p>
        </p:txBody>
      </p:sp>
      <p:sp>
        <p:nvSpPr>
          <p:cNvPr id="15" name="Oval 14"/>
          <p:cNvSpPr/>
          <p:nvPr/>
        </p:nvSpPr>
        <p:spPr>
          <a:xfrm>
            <a:off x="1219939" y="-739444"/>
            <a:ext cx="9107555" cy="9034439"/>
          </a:xfrm>
          <a:prstGeom prst="ellipse">
            <a:avLst/>
          </a:prstGeom>
          <a:no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AU" sz="1800" b="0" i="0" u="none" strike="noStrike" kern="0" cap="none" spc="0" normalizeH="0" baseline="0" noProof="0" dirty="0">
                <a:ln>
                  <a:noFill/>
                </a:ln>
                <a:solidFill>
                  <a:sysClr val="windowText" lastClr="000000"/>
                </a:solidFill>
                <a:effectLst/>
                <a:uLnTx/>
                <a:uFillTx/>
              </a:rPr>
              <a:t>La</a:t>
            </a:r>
          </a:p>
        </p:txBody>
      </p:sp>
      <p:sp>
        <p:nvSpPr>
          <p:cNvPr id="16" name="Oval 15" descr="Large Blue Ring&#10;"/>
          <p:cNvSpPr/>
          <p:nvPr/>
        </p:nvSpPr>
        <p:spPr>
          <a:xfrm>
            <a:off x="1219939" y="-739444"/>
            <a:ext cx="9107555" cy="9034439"/>
          </a:xfrm>
          <a:prstGeom prst="ellipse">
            <a:avLst/>
          </a:prstGeom>
          <a:no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endParaRPr>
          </a:p>
        </p:txBody>
      </p:sp>
      <p:sp>
        <p:nvSpPr>
          <p:cNvPr id="10" name="Oval 9" descr="Small Blue RIng"/>
          <p:cNvSpPr/>
          <p:nvPr/>
        </p:nvSpPr>
        <p:spPr>
          <a:xfrm>
            <a:off x="5907634" y="3213970"/>
            <a:ext cx="2805809" cy="2783284"/>
          </a:xfrm>
          <a:prstGeom prst="ellipse">
            <a:avLst/>
          </a:prstGeom>
          <a:no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endParaRPr>
          </a:p>
        </p:txBody>
      </p:sp>
      <p:sp>
        <p:nvSpPr>
          <p:cNvPr id="11" name="Oval 10" descr="Small Blue Ring"/>
          <p:cNvSpPr/>
          <p:nvPr/>
        </p:nvSpPr>
        <p:spPr>
          <a:xfrm>
            <a:off x="5907634" y="3213970"/>
            <a:ext cx="2805809" cy="2783284"/>
          </a:xfrm>
          <a:prstGeom prst="ellipse">
            <a:avLst/>
          </a:prstGeom>
          <a:no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endParaRPr>
          </a:p>
        </p:txBody>
      </p:sp>
      <p:sp>
        <p:nvSpPr>
          <p:cNvPr id="12" name="Oval 11"/>
          <p:cNvSpPr/>
          <p:nvPr/>
        </p:nvSpPr>
        <p:spPr>
          <a:xfrm>
            <a:off x="5907634" y="3213970"/>
            <a:ext cx="2805809" cy="2783284"/>
          </a:xfrm>
          <a:prstGeom prst="ellipse">
            <a:avLst/>
          </a:prstGeom>
          <a:noFill/>
          <a:ln w="19050" cmpd="thinThick">
            <a:solidFill>
              <a:schemeClr val="accent1"/>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AU" sz="1800" b="0" i="0" u="none" strike="noStrike" kern="0" cap="none" spc="0" normalizeH="0" baseline="0" noProof="0" dirty="0">
                <a:ln>
                  <a:noFill/>
                </a:ln>
                <a:solidFill>
                  <a:sysClr val="windowText" lastClr="000000"/>
                </a:solidFill>
                <a:effectLst/>
                <a:uLnTx/>
                <a:uFillTx/>
              </a:rPr>
              <a:t>S</a:t>
            </a:r>
          </a:p>
        </p:txBody>
      </p:sp>
      <p:sp>
        <p:nvSpPr>
          <p:cNvPr id="46" name="Rectangle 45"/>
          <p:cNvSpPr/>
          <p:nvPr/>
        </p:nvSpPr>
        <p:spPr>
          <a:xfrm flipH="1">
            <a:off x="7911255" y="4253573"/>
            <a:ext cx="2995659" cy="70407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90000"/>
              </a:lnSpc>
            </a:pPr>
            <a:r>
              <a:rPr lang="en-US" sz="2800" dirty="0">
                <a:gradFill>
                  <a:gsLst>
                    <a:gs pos="0">
                      <a:srgbClr val="75D1FF">
                        <a:lumMod val="5000"/>
                        <a:lumOff val="95000"/>
                      </a:srgbClr>
                    </a:gs>
                    <a:gs pos="100000">
                      <a:srgbClr val="FFFFFF"/>
                    </a:gs>
                  </a:gsLst>
                  <a:lin ang="5400000" scaled="1"/>
                </a:gradFill>
              </a:rPr>
              <a:t>Walter P. Reuther </a:t>
            </a:r>
          </a:p>
        </p:txBody>
      </p:sp>
      <p:sp>
        <p:nvSpPr>
          <p:cNvPr id="9" name="Title 6" descr="Title Text Box"/>
          <p:cNvSpPr txBox="1">
            <a:spLocks/>
          </p:cNvSpPr>
          <p:nvPr/>
        </p:nvSpPr>
        <p:spPr>
          <a:xfrm>
            <a:off x="1679957" y="3280601"/>
            <a:ext cx="5909265" cy="874205"/>
          </a:xfrm>
          <a:prstGeom prst="rect">
            <a:avLst/>
          </a:prstGeom>
        </p:spPr>
        <p:txBody>
          <a:bodyPr vert="horz" lIns="91440" tIns="0" rIns="91440" bIns="0" rtlCol="0" anchor="ctr">
            <a:noAutofit/>
          </a:bodyPr>
          <a:lstStyle>
            <a:lvl1pPr algn="ctr" defTabSz="914400" rtl="0" eaLnBrk="1" latinLnBrk="0" hangingPunct="1">
              <a:lnSpc>
                <a:spcPct val="90000"/>
              </a:lnSpc>
              <a:spcBef>
                <a:spcPct val="0"/>
              </a:spcBef>
              <a:buNone/>
              <a:defRPr lang="en-US" sz="3200" b="1" i="0" kern="1200" spc="300" dirty="0">
                <a:solidFill>
                  <a:schemeClr val="tx1">
                    <a:lumMod val="85000"/>
                    <a:lumOff val="15000"/>
                  </a:schemeClr>
                </a:solidFill>
                <a:latin typeface="+mj-lt"/>
                <a:ea typeface="+mn-ea"/>
                <a:cs typeface="Segoe UI Semilight" panose="020B0402040204020203" pitchFamily="34" charset="0"/>
              </a:defRPr>
            </a:lvl1pPr>
          </a:lstStyle>
          <a:p>
            <a:endParaRPr lang="en-US" sz="8800" spc="-300" dirty="0">
              <a:gradFill>
                <a:gsLst>
                  <a:gs pos="0">
                    <a:schemeClr val="accent1">
                      <a:lumMod val="5000"/>
                      <a:lumOff val="95000"/>
                    </a:schemeClr>
                  </a:gs>
                  <a:gs pos="100000">
                    <a:schemeClr val="bg1"/>
                  </a:gs>
                </a:gsLst>
                <a:lin ang="5400000" scaled="1"/>
              </a:gradFill>
              <a:latin typeface="+mn-lt"/>
            </a:endParaRPr>
          </a:p>
        </p:txBody>
      </p:sp>
      <p:sp>
        <p:nvSpPr>
          <p:cNvPr id="7" name="Title 6"/>
          <p:cNvSpPr>
            <a:spLocks noGrp="1"/>
          </p:cNvSpPr>
          <p:nvPr>
            <p:ph type="ctrTitle"/>
          </p:nvPr>
        </p:nvSpPr>
        <p:spPr>
          <a:xfrm>
            <a:off x="1679957" y="1077949"/>
            <a:ext cx="8804365" cy="1311128"/>
          </a:xfrm>
        </p:spPr>
        <p:txBody>
          <a:bodyPr/>
          <a:lstStyle/>
          <a:p>
            <a:r>
              <a:rPr lang="en-US" dirty="0"/>
              <a:t>Strength</a:t>
            </a:r>
          </a:p>
        </p:txBody>
      </p:sp>
      <p:sp>
        <p:nvSpPr>
          <p:cNvPr id="19" name="Freeform: Shape 18" descr="Solid Yellow dot"/>
          <p:cNvSpPr/>
          <p:nvPr/>
        </p:nvSpPr>
        <p:spPr>
          <a:xfrm>
            <a:off x="7066536" y="4361548"/>
            <a:ext cx="488128" cy="488128"/>
          </a:xfrm>
          <a:custGeom>
            <a:avLst/>
            <a:gdLst>
              <a:gd name="connsiteX0" fmla="*/ 244064 w 488128"/>
              <a:gd name="connsiteY0" fmla="*/ 0 h 488128"/>
              <a:gd name="connsiteX1" fmla="*/ 488128 w 488128"/>
              <a:gd name="connsiteY1" fmla="*/ 244064 h 488128"/>
              <a:gd name="connsiteX2" fmla="*/ 244064 w 488128"/>
              <a:gd name="connsiteY2" fmla="*/ 488128 h 488128"/>
              <a:gd name="connsiteX3" fmla="*/ 0 w 488128"/>
              <a:gd name="connsiteY3" fmla="*/ 244064 h 488128"/>
              <a:gd name="connsiteX4" fmla="*/ 244064 w 488128"/>
              <a:gd name="connsiteY4" fmla="*/ 0 h 4881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8128" h="488128">
                <a:moveTo>
                  <a:pt x="244064" y="0"/>
                </a:moveTo>
                <a:cubicBezTo>
                  <a:pt x="378857" y="0"/>
                  <a:pt x="488128" y="109271"/>
                  <a:pt x="488128" y="244064"/>
                </a:cubicBezTo>
                <a:cubicBezTo>
                  <a:pt x="488128" y="378857"/>
                  <a:pt x="378857" y="488128"/>
                  <a:pt x="244064" y="488128"/>
                </a:cubicBezTo>
                <a:cubicBezTo>
                  <a:pt x="109271" y="488128"/>
                  <a:pt x="0" y="378857"/>
                  <a:pt x="0" y="244064"/>
                </a:cubicBezTo>
                <a:cubicBezTo>
                  <a:pt x="0" y="109271"/>
                  <a:pt x="109271" y="0"/>
                  <a:pt x="24406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endParaRPr>
          </a:p>
        </p:txBody>
      </p:sp>
      <p:sp>
        <p:nvSpPr>
          <p:cNvPr id="3" name="Slide Number Placeholder 2"/>
          <p:cNvSpPr>
            <a:spLocks noGrp="1"/>
          </p:cNvSpPr>
          <p:nvPr>
            <p:ph type="sldNum" sz="quarter" idx="12"/>
          </p:nvPr>
        </p:nvSpPr>
        <p:spPr/>
        <p:txBody>
          <a:bodyPr/>
          <a:lstStyle/>
          <a:p>
            <a:fld id="{5AE1514C-5E56-4738-A1FF-4B1CFD2A3E36}" type="slidenum">
              <a:rPr lang="en-US" smtClean="0"/>
              <a:t>1</a:t>
            </a:fld>
            <a:endParaRPr lang="en-US" dirty="0"/>
          </a:p>
        </p:txBody>
      </p:sp>
      <p:sp>
        <p:nvSpPr>
          <p:cNvPr id="17" name="Title 6">
            <a:extLst>
              <a:ext uri="{FF2B5EF4-FFF2-40B4-BE49-F238E27FC236}">
                <a16:creationId xmlns:a16="http://schemas.microsoft.com/office/drawing/2014/main" id="{D2D91CAA-ADCD-466F-9AAF-257AB580987F}"/>
              </a:ext>
            </a:extLst>
          </p:cNvPr>
          <p:cNvSpPr txBox="1">
            <a:spLocks/>
          </p:cNvSpPr>
          <p:nvPr/>
        </p:nvSpPr>
        <p:spPr>
          <a:xfrm>
            <a:off x="1882184" y="1973784"/>
            <a:ext cx="8804365" cy="1311128"/>
          </a:xfrm>
          <a:prstGeom prst="rect">
            <a:avLst/>
          </a:prstGeom>
        </p:spPr>
        <p:txBody>
          <a:bodyPr vert="horz" wrap="square" lIns="91440" tIns="45720" rIns="91440" bIns="45720" rtlCol="0" anchor="t" anchorCtr="0">
            <a:spAutoFit/>
          </a:bodyPr>
          <a:lstStyle>
            <a:lvl1pPr algn="l" defTabSz="914400" rtl="0" eaLnBrk="1" latinLnBrk="0" hangingPunct="1">
              <a:lnSpc>
                <a:spcPct val="90000"/>
              </a:lnSpc>
              <a:spcBef>
                <a:spcPct val="0"/>
              </a:spcBef>
              <a:buNone/>
              <a:defRPr lang="en-US" sz="8800" b="1" i="0" kern="1200" spc="100" dirty="0">
                <a:gradFill>
                  <a:gsLst>
                    <a:gs pos="0">
                      <a:schemeClr val="accent1">
                        <a:lumMod val="5000"/>
                        <a:lumOff val="95000"/>
                      </a:schemeClr>
                    </a:gs>
                    <a:gs pos="100000">
                      <a:srgbClr val="FFFFFF"/>
                    </a:gs>
                  </a:gsLst>
                  <a:lin ang="5400000" scaled="1"/>
                </a:gradFill>
                <a:latin typeface="+mn-lt"/>
                <a:ea typeface="+mn-ea"/>
                <a:cs typeface="Segoe UI Semilight" panose="020B0402040204020203" pitchFamily="34" charset="0"/>
              </a:defRPr>
            </a:lvl1pPr>
          </a:lstStyle>
          <a:p>
            <a:r>
              <a:rPr lang="en-US" dirty="0"/>
              <a:t>Future</a:t>
            </a:r>
          </a:p>
        </p:txBody>
      </p:sp>
      <p:sp>
        <p:nvSpPr>
          <p:cNvPr id="25" name="Title 6">
            <a:extLst>
              <a:ext uri="{FF2B5EF4-FFF2-40B4-BE49-F238E27FC236}">
                <a16:creationId xmlns:a16="http://schemas.microsoft.com/office/drawing/2014/main" id="{1430C780-B1F0-4936-AC01-1CB72442464D}"/>
              </a:ext>
            </a:extLst>
          </p:cNvPr>
          <p:cNvSpPr txBox="1">
            <a:spLocks/>
          </p:cNvSpPr>
          <p:nvPr/>
        </p:nvSpPr>
        <p:spPr>
          <a:xfrm>
            <a:off x="1704676" y="2875311"/>
            <a:ext cx="8804365" cy="1311128"/>
          </a:xfrm>
          <a:prstGeom prst="rect">
            <a:avLst/>
          </a:prstGeom>
        </p:spPr>
        <p:txBody>
          <a:bodyPr vert="horz" wrap="square" lIns="91440" tIns="45720" rIns="91440" bIns="45720" rtlCol="0" anchor="t" anchorCtr="0">
            <a:spAutoFit/>
          </a:bodyPr>
          <a:lstStyle>
            <a:lvl1pPr algn="l" defTabSz="914400" rtl="0" eaLnBrk="1" latinLnBrk="0" hangingPunct="1">
              <a:lnSpc>
                <a:spcPct val="90000"/>
              </a:lnSpc>
              <a:spcBef>
                <a:spcPct val="0"/>
              </a:spcBef>
              <a:buNone/>
              <a:defRPr lang="en-US" sz="8800" b="1" i="0" kern="1200" spc="100" dirty="0">
                <a:gradFill>
                  <a:gsLst>
                    <a:gs pos="0">
                      <a:schemeClr val="accent1">
                        <a:lumMod val="5000"/>
                        <a:lumOff val="95000"/>
                      </a:schemeClr>
                    </a:gs>
                    <a:gs pos="100000">
                      <a:srgbClr val="FFFFFF"/>
                    </a:gs>
                  </a:gsLst>
                  <a:lin ang="5400000" scaled="1"/>
                </a:gradFill>
                <a:latin typeface="+mn-lt"/>
                <a:ea typeface="+mn-ea"/>
                <a:cs typeface="Segoe UI Semilight" panose="020B0402040204020203" pitchFamily="34" charset="0"/>
              </a:defRPr>
            </a:lvl1pPr>
          </a:lstStyle>
          <a:p>
            <a:r>
              <a:rPr lang="en-US" dirty="0"/>
              <a:t>Foundation</a:t>
            </a:r>
          </a:p>
        </p:txBody>
      </p:sp>
      <p:sp>
        <p:nvSpPr>
          <p:cNvPr id="26" name="Text Placeholder 7">
            <a:extLst>
              <a:ext uri="{FF2B5EF4-FFF2-40B4-BE49-F238E27FC236}">
                <a16:creationId xmlns:a16="http://schemas.microsoft.com/office/drawing/2014/main" id="{450D174B-7799-4B99-8FA2-5423C9DE3DA4}"/>
              </a:ext>
            </a:extLst>
          </p:cNvPr>
          <p:cNvSpPr>
            <a:spLocks noGrp="1"/>
          </p:cNvSpPr>
          <p:nvPr>
            <p:ph type="body" sz="quarter" idx="13"/>
          </p:nvPr>
        </p:nvSpPr>
        <p:spPr>
          <a:xfrm>
            <a:off x="163495" y="3812327"/>
            <a:ext cx="9461500" cy="757130"/>
          </a:xfrm>
        </p:spPr>
        <p:txBody>
          <a:bodyPr/>
          <a:lstStyle/>
          <a:p>
            <a:r>
              <a:rPr lang="en-US" dirty="0"/>
              <a:t>Shop Steward Series </a:t>
            </a:r>
          </a:p>
        </p:txBody>
      </p:sp>
      <p:pic>
        <p:nvPicPr>
          <p:cNvPr id="27" name="Picture 26" descr="A drawing of a face&#10;&#10;Description generated with medium confidence">
            <a:extLst>
              <a:ext uri="{FF2B5EF4-FFF2-40B4-BE49-F238E27FC236}">
                <a16:creationId xmlns:a16="http://schemas.microsoft.com/office/drawing/2014/main" id="{601D4330-A4FF-43F5-B2A7-679EA621D123}"/>
              </a:ext>
            </a:extLst>
          </p:cNvPr>
          <p:cNvPicPr>
            <a:picLocks noChangeAspect="1"/>
          </p:cNvPicPr>
          <p:nvPr/>
        </p:nvPicPr>
        <p:blipFill>
          <a:blip r:embed="rId5" cstate="screen">
            <a:extLst>
              <a:ext uri="{28A0092B-C50C-407E-A947-70E740481C1C}">
                <a14:useLocalDpi xmlns:a14="http://schemas.microsoft.com/office/drawing/2010/main" val="0"/>
              </a:ext>
            </a:extLst>
          </a:blip>
          <a:stretch>
            <a:fillRect/>
          </a:stretch>
        </p:blipFill>
        <p:spPr>
          <a:xfrm>
            <a:off x="163495" y="1644753"/>
            <a:ext cx="2852853" cy="2187187"/>
          </a:xfrm>
          <a:prstGeom prst="rect">
            <a:avLst/>
          </a:prstGeom>
        </p:spPr>
      </p:pic>
    </p:spTree>
    <p:extLst>
      <p:ext uri="{BB962C8B-B14F-4D97-AF65-F5344CB8AC3E}">
        <p14:creationId xmlns:p14="http://schemas.microsoft.com/office/powerpoint/2010/main" val="180389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2">
            <a:alpha val="40000"/>
          </a:schemeClr>
        </a:solidFill>
        <a:effectLst/>
      </p:bgPr>
    </p:bg>
    <p:spTree>
      <p:nvGrpSpPr>
        <p:cNvPr id="1" name=""/>
        <p:cNvGrpSpPr/>
        <p:nvPr/>
      </p:nvGrpSpPr>
      <p:grpSpPr>
        <a:xfrm>
          <a:off x="0" y="0"/>
          <a:ext cx="0" cy="0"/>
          <a:chOff x="0" y="0"/>
          <a:chExt cx="0" cy="0"/>
        </a:xfrm>
      </p:grpSpPr>
      <p:pic>
        <p:nvPicPr>
          <p:cNvPr id="31" name="Picture Placeholder 30" descr="blank"/>
          <p:cNvPicPr>
            <a:picLocks noGrp="1" noChangeAspect="1"/>
          </p:cNvPicPr>
          <p:nvPr>
            <p:ph type="pic" sz="quarter" idx="14"/>
          </p:nvPr>
        </p:nvPicPr>
        <p:blipFill>
          <a:blip r:embed="rId3">
            <a:extLst>
              <a:ext uri="{28A0092B-C50C-407E-A947-70E740481C1C}">
                <a14:useLocalDpi xmlns:a14="http://schemas.microsoft.com/office/drawing/2010/main" val="0"/>
              </a:ext>
            </a:extLst>
          </a:blip>
          <a:stretch>
            <a:fillRect/>
          </a:stretch>
        </p:blipFill>
        <p:spPr>
          <a:xfrm>
            <a:off x="-12888" y="0"/>
            <a:ext cx="12204888" cy="6858000"/>
          </a:xfrm>
        </p:spPr>
      </p:pic>
      <p:sp>
        <p:nvSpPr>
          <p:cNvPr id="4" name="Rectangle 3" descr="blank"/>
          <p:cNvSpPr/>
          <p:nvPr/>
        </p:nvSpPr>
        <p:spPr>
          <a:xfrm>
            <a:off x="-12888" y="0"/>
            <a:ext cx="12215152" cy="6858000"/>
          </a:xfrm>
          <a:prstGeom prst="rect">
            <a:avLst/>
          </a:prstGeom>
          <a:solidFill>
            <a:srgbClr val="000000">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descr="large blue ring"/>
          <p:cNvSpPr/>
          <p:nvPr/>
        </p:nvSpPr>
        <p:spPr>
          <a:xfrm>
            <a:off x="1219939" y="-739444"/>
            <a:ext cx="9107555" cy="9034439"/>
          </a:xfrm>
          <a:prstGeom prst="ellipse">
            <a:avLst/>
          </a:prstGeom>
          <a:no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endParaRPr>
          </a:p>
        </p:txBody>
      </p:sp>
      <p:sp>
        <p:nvSpPr>
          <p:cNvPr id="15" name="Oval 14" descr="Large Blue Ring" title="Large Blue Ring"/>
          <p:cNvSpPr/>
          <p:nvPr/>
        </p:nvSpPr>
        <p:spPr>
          <a:xfrm>
            <a:off x="1219939" y="-739444"/>
            <a:ext cx="9107555" cy="9034439"/>
          </a:xfrm>
          <a:prstGeom prst="ellipse">
            <a:avLst/>
          </a:prstGeom>
          <a:no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endParaRPr>
          </a:p>
        </p:txBody>
      </p:sp>
      <p:sp>
        <p:nvSpPr>
          <p:cNvPr id="16" name="Oval 15"/>
          <p:cNvSpPr/>
          <p:nvPr/>
        </p:nvSpPr>
        <p:spPr>
          <a:xfrm>
            <a:off x="1219939" y="-739444"/>
            <a:ext cx="9107555" cy="9034439"/>
          </a:xfrm>
          <a:prstGeom prst="ellipse">
            <a:avLst/>
          </a:prstGeom>
          <a:no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endParaRPr>
          </a:p>
        </p:txBody>
      </p:sp>
      <p:sp>
        <p:nvSpPr>
          <p:cNvPr id="10" name="Oval 9" title="Small Blue Ring"/>
          <p:cNvSpPr/>
          <p:nvPr/>
        </p:nvSpPr>
        <p:spPr>
          <a:xfrm>
            <a:off x="5907634" y="3213970"/>
            <a:ext cx="2805809" cy="2783284"/>
          </a:xfrm>
          <a:prstGeom prst="ellipse">
            <a:avLst/>
          </a:prstGeom>
          <a:no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endParaRPr>
          </a:p>
        </p:txBody>
      </p:sp>
      <p:sp>
        <p:nvSpPr>
          <p:cNvPr id="11" name="Oval 10"/>
          <p:cNvSpPr/>
          <p:nvPr/>
        </p:nvSpPr>
        <p:spPr>
          <a:xfrm>
            <a:off x="5907634" y="3213970"/>
            <a:ext cx="2805809" cy="2783284"/>
          </a:xfrm>
          <a:prstGeom prst="ellipse">
            <a:avLst/>
          </a:prstGeom>
          <a:no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endParaRPr>
          </a:p>
        </p:txBody>
      </p:sp>
      <p:sp>
        <p:nvSpPr>
          <p:cNvPr id="12" name="Oval 11"/>
          <p:cNvSpPr/>
          <p:nvPr/>
        </p:nvSpPr>
        <p:spPr>
          <a:xfrm>
            <a:off x="5907634" y="3213970"/>
            <a:ext cx="2805809" cy="2783284"/>
          </a:xfrm>
          <a:prstGeom prst="ellipse">
            <a:avLst/>
          </a:prstGeom>
          <a:noFill/>
          <a:ln w="19050" cmpd="thinThick">
            <a:solidFill>
              <a:schemeClr val="accent1"/>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endParaRPr>
          </a:p>
        </p:txBody>
      </p:sp>
      <p:sp>
        <p:nvSpPr>
          <p:cNvPr id="46" name="Rectangle 45"/>
          <p:cNvSpPr/>
          <p:nvPr/>
        </p:nvSpPr>
        <p:spPr>
          <a:xfrm flipH="1">
            <a:off x="7911255" y="4253573"/>
            <a:ext cx="2995659" cy="70407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90000"/>
              </a:lnSpc>
            </a:pPr>
            <a:r>
              <a:rPr lang="en-US" sz="2800" dirty="0">
                <a:gradFill>
                  <a:gsLst>
                    <a:gs pos="0">
                      <a:srgbClr val="75D1FF">
                        <a:lumMod val="5000"/>
                        <a:lumOff val="95000"/>
                      </a:srgbClr>
                    </a:gs>
                    <a:gs pos="100000">
                      <a:srgbClr val="FFFFFF"/>
                    </a:gs>
                  </a:gsLst>
                  <a:lin ang="5400000" scaled="1"/>
                </a:gradFill>
              </a:rPr>
              <a:t>Walter P. Reuther </a:t>
            </a:r>
          </a:p>
        </p:txBody>
      </p:sp>
      <p:sp>
        <p:nvSpPr>
          <p:cNvPr id="9" name="Title 6"/>
          <p:cNvSpPr txBox="1">
            <a:spLocks/>
          </p:cNvSpPr>
          <p:nvPr/>
        </p:nvSpPr>
        <p:spPr>
          <a:xfrm>
            <a:off x="1679957" y="3280601"/>
            <a:ext cx="5909265" cy="874205"/>
          </a:xfrm>
          <a:prstGeom prst="rect">
            <a:avLst/>
          </a:prstGeom>
        </p:spPr>
        <p:txBody>
          <a:bodyPr vert="horz" lIns="91440" tIns="0" rIns="91440" bIns="0" rtlCol="0" anchor="ctr">
            <a:noAutofit/>
          </a:bodyPr>
          <a:lstStyle>
            <a:lvl1pPr algn="ctr" defTabSz="914400" rtl="0" eaLnBrk="1" latinLnBrk="0" hangingPunct="1">
              <a:lnSpc>
                <a:spcPct val="90000"/>
              </a:lnSpc>
              <a:spcBef>
                <a:spcPct val="0"/>
              </a:spcBef>
              <a:buNone/>
              <a:defRPr lang="en-US" sz="3200" b="1" i="0" kern="1200" spc="300" dirty="0">
                <a:solidFill>
                  <a:schemeClr val="tx1">
                    <a:lumMod val="85000"/>
                    <a:lumOff val="15000"/>
                  </a:schemeClr>
                </a:solidFill>
                <a:latin typeface="+mj-lt"/>
                <a:ea typeface="+mn-ea"/>
                <a:cs typeface="Segoe UI Semilight" panose="020B0402040204020203" pitchFamily="34" charset="0"/>
              </a:defRPr>
            </a:lvl1pPr>
          </a:lstStyle>
          <a:p>
            <a:endParaRPr lang="en-US" sz="8800" spc="-300" dirty="0">
              <a:gradFill>
                <a:gsLst>
                  <a:gs pos="0">
                    <a:schemeClr val="accent1">
                      <a:lumMod val="5000"/>
                      <a:lumOff val="95000"/>
                    </a:schemeClr>
                  </a:gs>
                  <a:gs pos="100000">
                    <a:schemeClr val="bg1"/>
                  </a:gs>
                </a:gsLst>
                <a:lin ang="5400000" scaled="1"/>
              </a:gradFill>
              <a:latin typeface="+mn-lt"/>
            </a:endParaRPr>
          </a:p>
        </p:txBody>
      </p:sp>
      <p:sp>
        <p:nvSpPr>
          <p:cNvPr id="7" name="Title 6"/>
          <p:cNvSpPr>
            <a:spLocks noGrp="1"/>
          </p:cNvSpPr>
          <p:nvPr>
            <p:ph type="ctrTitle"/>
          </p:nvPr>
        </p:nvSpPr>
        <p:spPr>
          <a:xfrm>
            <a:off x="1679957" y="1077949"/>
            <a:ext cx="8804365" cy="1311128"/>
          </a:xfrm>
        </p:spPr>
        <p:txBody>
          <a:bodyPr/>
          <a:lstStyle/>
          <a:p>
            <a:r>
              <a:rPr lang="en-US" dirty="0"/>
              <a:t>Strength</a:t>
            </a:r>
          </a:p>
        </p:txBody>
      </p:sp>
      <p:sp>
        <p:nvSpPr>
          <p:cNvPr id="19" name="Freeform: Shape 18"/>
          <p:cNvSpPr/>
          <p:nvPr/>
        </p:nvSpPr>
        <p:spPr>
          <a:xfrm>
            <a:off x="7066536" y="4361548"/>
            <a:ext cx="488128" cy="488128"/>
          </a:xfrm>
          <a:custGeom>
            <a:avLst/>
            <a:gdLst>
              <a:gd name="connsiteX0" fmla="*/ 244064 w 488128"/>
              <a:gd name="connsiteY0" fmla="*/ 0 h 488128"/>
              <a:gd name="connsiteX1" fmla="*/ 488128 w 488128"/>
              <a:gd name="connsiteY1" fmla="*/ 244064 h 488128"/>
              <a:gd name="connsiteX2" fmla="*/ 244064 w 488128"/>
              <a:gd name="connsiteY2" fmla="*/ 488128 h 488128"/>
              <a:gd name="connsiteX3" fmla="*/ 0 w 488128"/>
              <a:gd name="connsiteY3" fmla="*/ 244064 h 488128"/>
              <a:gd name="connsiteX4" fmla="*/ 244064 w 488128"/>
              <a:gd name="connsiteY4" fmla="*/ 0 h 4881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8128" h="488128">
                <a:moveTo>
                  <a:pt x="244064" y="0"/>
                </a:moveTo>
                <a:cubicBezTo>
                  <a:pt x="378857" y="0"/>
                  <a:pt x="488128" y="109271"/>
                  <a:pt x="488128" y="244064"/>
                </a:cubicBezTo>
                <a:cubicBezTo>
                  <a:pt x="488128" y="378857"/>
                  <a:pt x="378857" y="488128"/>
                  <a:pt x="244064" y="488128"/>
                </a:cubicBezTo>
                <a:cubicBezTo>
                  <a:pt x="109271" y="488128"/>
                  <a:pt x="0" y="378857"/>
                  <a:pt x="0" y="244064"/>
                </a:cubicBezTo>
                <a:cubicBezTo>
                  <a:pt x="0" y="109271"/>
                  <a:pt x="109271" y="0"/>
                  <a:pt x="24406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endParaRPr>
          </a:p>
        </p:txBody>
      </p:sp>
      <p:sp>
        <p:nvSpPr>
          <p:cNvPr id="3" name="Slide Number Placeholder 2"/>
          <p:cNvSpPr>
            <a:spLocks noGrp="1"/>
          </p:cNvSpPr>
          <p:nvPr>
            <p:ph type="sldNum" sz="quarter" idx="12"/>
          </p:nvPr>
        </p:nvSpPr>
        <p:spPr/>
        <p:txBody>
          <a:bodyPr/>
          <a:lstStyle/>
          <a:p>
            <a:fld id="{5AE1514C-5E56-4738-A1FF-4B1CFD2A3E36}" type="slidenum">
              <a:rPr lang="en-US" smtClean="0"/>
              <a:t>2</a:t>
            </a:fld>
            <a:endParaRPr lang="en-US" dirty="0"/>
          </a:p>
        </p:txBody>
      </p:sp>
      <p:sp>
        <p:nvSpPr>
          <p:cNvPr id="17" name="Title 6">
            <a:extLst>
              <a:ext uri="{FF2B5EF4-FFF2-40B4-BE49-F238E27FC236}">
                <a16:creationId xmlns:a16="http://schemas.microsoft.com/office/drawing/2014/main" id="{D2D91CAA-ADCD-466F-9AAF-257AB580987F}"/>
              </a:ext>
            </a:extLst>
          </p:cNvPr>
          <p:cNvSpPr txBox="1">
            <a:spLocks/>
          </p:cNvSpPr>
          <p:nvPr/>
        </p:nvSpPr>
        <p:spPr>
          <a:xfrm>
            <a:off x="1882184" y="1973784"/>
            <a:ext cx="8804365" cy="1311128"/>
          </a:xfrm>
          <a:prstGeom prst="rect">
            <a:avLst/>
          </a:prstGeom>
        </p:spPr>
        <p:txBody>
          <a:bodyPr vert="horz" wrap="square" lIns="91440" tIns="45720" rIns="91440" bIns="45720" rtlCol="0" anchor="t" anchorCtr="0">
            <a:spAutoFit/>
          </a:bodyPr>
          <a:lstStyle>
            <a:lvl1pPr algn="l" defTabSz="914400" rtl="0" eaLnBrk="1" latinLnBrk="0" hangingPunct="1">
              <a:lnSpc>
                <a:spcPct val="90000"/>
              </a:lnSpc>
              <a:spcBef>
                <a:spcPct val="0"/>
              </a:spcBef>
              <a:buNone/>
              <a:defRPr lang="en-US" sz="8800" b="1" i="0" kern="1200" spc="100" dirty="0">
                <a:gradFill>
                  <a:gsLst>
                    <a:gs pos="0">
                      <a:schemeClr val="accent1">
                        <a:lumMod val="5000"/>
                        <a:lumOff val="95000"/>
                      </a:schemeClr>
                    </a:gs>
                    <a:gs pos="100000">
                      <a:srgbClr val="FFFFFF"/>
                    </a:gs>
                  </a:gsLst>
                  <a:lin ang="5400000" scaled="1"/>
                </a:gradFill>
                <a:latin typeface="+mn-lt"/>
                <a:ea typeface="+mn-ea"/>
                <a:cs typeface="Segoe UI Semilight" panose="020B0402040204020203" pitchFamily="34" charset="0"/>
              </a:defRPr>
            </a:lvl1pPr>
          </a:lstStyle>
          <a:p>
            <a:r>
              <a:rPr lang="en-US" dirty="0"/>
              <a:t>Future</a:t>
            </a:r>
          </a:p>
        </p:txBody>
      </p:sp>
      <p:sp>
        <p:nvSpPr>
          <p:cNvPr id="25" name="Title 6">
            <a:extLst>
              <a:ext uri="{FF2B5EF4-FFF2-40B4-BE49-F238E27FC236}">
                <a16:creationId xmlns:a16="http://schemas.microsoft.com/office/drawing/2014/main" id="{1430C780-B1F0-4936-AC01-1CB72442464D}"/>
              </a:ext>
            </a:extLst>
          </p:cNvPr>
          <p:cNvSpPr txBox="1">
            <a:spLocks/>
          </p:cNvSpPr>
          <p:nvPr/>
        </p:nvSpPr>
        <p:spPr>
          <a:xfrm>
            <a:off x="1704676" y="2875311"/>
            <a:ext cx="8804365" cy="1311128"/>
          </a:xfrm>
          <a:prstGeom prst="rect">
            <a:avLst/>
          </a:prstGeom>
        </p:spPr>
        <p:txBody>
          <a:bodyPr vert="horz" wrap="square" lIns="91440" tIns="45720" rIns="91440" bIns="45720" rtlCol="0" anchor="t" anchorCtr="0">
            <a:spAutoFit/>
          </a:bodyPr>
          <a:lstStyle>
            <a:lvl1pPr algn="l" defTabSz="914400" rtl="0" eaLnBrk="1" latinLnBrk="0" hangingPunct="1">
              <a:lnSpc>
                <a:spcPct val="90000"/>
              </a:lnSpc>
              <a:spcBef>
                <a:spcPct val="0"/>
              </a:spcBef>
              <a:buNone/>
              <a:defRPr lang="en-US" sz="8800" b="1" i="0" kern="1200" spc="100" dirty="0">
                <a:gradFill>
                  <a:gsLst>
                    <a:gs pos="0">
                      <a:schemeClr val="accent1">
                        <a:lumMod val="5000"/>
                        <a:lumOff val="95000"/>
                      </a:schemeClr>
                    </a:gs>
                    <a:gs pos="100000">
                      <a:srgbClr val="FFFFFF"/>
                    </a:gs>
                  </a:gsLst>
                  <a:lin ang="5400000" scaled="1"/>
                </a:gradFill>
                <a:latin typeface="+mn-lt"/>
                <a:ea typeface="+mn-ea"/>
                <a:cs typeface="Segoe UI Semilight" panose="020B0402040204020203" pitchFamily="34" charset="0"/>
              </a:defRPr>
            </a:lvl1pPr>
          </a:lstStyle>
          <a:p>
            <a:r>
              <a:rPr lang="en-US" dirty="0"/>
              <a:t>Foundation</a:t>
            </a:r>
          </a:p>
        </p:txBody>
      </p:sp>
      <p:sp>
        <p:nvSpPr>
          <p:cNvPr id="26" name="Text Placeholder 7">
            <a:extLst>
              <a:ext uri="{FF2B5EF4-FFF2-40B4-BE49-F238E27FC236}">
                <a16:creationId xmlns:a16="http://schemas.microsoft.com/office/drawing/2014/main" id="{450D174B-7799-4B99-8FA2-5423C9DE3DA4}"/>
              </a:ext>
            </a:extLst>
          </p:cNvPr>
          <p:cNvSpPr>
            <a:spLocks noGrp="1"/>
          </p:cNvSpPr>
          <p:nvPr>
            <p:ph type="body" sz="quarter" idx="13"/>
          </p:nvPr>
        </p:nvSpPr>
        <p:spPr>
          <a:xfrm>
            <a:off x="163495" y="3812327"/>
            <a:ext cx="9461500" cy="757130"/>
          </a:xfrm>
        </p:spPr>
        <p:txBody>
          <a:bodyPr/>
          <a:lstStyle/>
          <a:p>
            <a:r>
              <a:rPr lang="en-US" dirty="0"/>
              <a:t>Shop Steward Series </a:t>
            </a:r>
          </a:p>
        </p:txBody>
      </p:sp>
      <p:pic>
        <p:nvPicPr>
          <p:cNvPr id="27" name="Picture 26">
            <a:extLst>
              <a:ext uri="{FF2B5EF4-FFF2-40B4-BE49-F238E27FC236}">
                <a16:creationId xmlns:a16="http://schemas.microsoft.com/office/drawing/2014/main" id="{601D4330-A4FF-43F5-B2A7-679EA621D123}"/>
              </a:ext>
            </a:extLst>
          </p:cNvPr>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163495" y="1644753"/>
            <a:ext cx="2852853" cy="2187187"/>
          </a:xfrm>
          <a:prstGeom prst="rect">
            <a:avLst/>
          </a:prstGeom>
        </p:spPr>
      </p:pic>
    </p:spTree>
    <p:extLst>
      <p:ext uri="{BB962C8B-B14F-4D97-AF65-F5344CB8AC3E}">
        <p14:creationId xmlns:p14="http://schemas.microsoft.com/office/powerpoint/2010/main" val="14574042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par>
                                <p:cTn id="10" presetID="10" presetClass="exit" presetSubtype="0" fill="hold" grpId="1" nodeType="withEffect">
                                  <p:stCondLst>
                                    <p:cond delay="250"/>
                                  </p:stCondLst>
                                  <p:childTnLst>
                                    <p:animEffect transition="out" filter="fade">
                                      <p:cBhvr>
                                        <p:cTn id="11" dur="500"/>
                                        <p:tgtEl>
                                          <p:spTgt spid="14"/>
                                        </p:tgtEl>
                                      </p:cBhvr>
                                    </p:animEffect>
                                    <p:set>
                                      <p:cBhvr>
                                        <p:cTn id="12" dur="1" fill="hold">
                                          <p:stCondLst>
                                            <p:cond delay="499"/>
                                          </p:stCondLst>
                                        </p:cTn>
                                        <p:tgtEl>
                                          <p:spTgt spid="14"/>
                                        </p:tgtEl>
                                        <p:attrNameLst>
                                          <p:attrName>style.visibility</p:attrName>
                                        </p:attrNameLst>
                                      </p:cBhvr>
                                      <p:to>
                                        <p:strVal val="hidden"/>
                                      </p:to>
                                    </p:set>
                                  </p:childTnLst>
                                </p:cTn>
                              </p:par>
                              <p:par>
                                <p:cTn id="13" presetID="53" presetClass="entr" presetSubtype="16" fill="hold" grpId="0" nodeType="withEffect">
                                  <p:stCondLst>
                                    <p:cond delay="250"/>
                                  </p:stCondLst>
                                  <p:childTnLst>
                                    <p:set>
                                      <p:cBhvr>
                                        <p:cTn id="14" dur="1" fill="hold">
                                          <p:stCondLst>
                                            <p:cond delay="0"/>
                                          </p:stCondLst>
                                        </p:cTn>
                                        <p:tgtEl>
                                          <p:spTgt spid="15"/>
                                        </p:tgtEl>
                                        <p:attrNameLst>
                                          <p:attrName>style.visibility</p:attrName>
                                        </p:attrNameLst>
                                      </p:cBhvr>
                                      <p:to>
                                        <p:strVal val="visible"/>
                                      </p:to>
                                    </p:set>
                                    <p:anim calcmode="lin" valueType="num">
                                      <p:cBhvr>
                                        <p:cTn id="15" dur="500" fill="hold"/>
                                        <p:tgtEl>
                                          <p:spTgt spid="15"/>
                                        </p:tgtEl>
                                        <p:attrNameLst>
                                          <p:attrName>ppt_w</p:attrName>
                                        </p:attrNameLst>
                                      </p:cBhvr>
                                      <p:tavLst>
                                        <p:tav tm="0">
                                          <p:val>
                                            <p:fltVal val="0"/>
                                          </p:val>
                                        </p:tav>
                                        <p:tav tm="100000">
                                          <p:val>
                                            <p:strVal val="#ppt_w"/>
                                          </p:val>
                                        </p:tav>
                                      </p:tavLst>
                                    </p:anim>
                                    <p:anim calcmode="lin" valueType="num">
                                      <p:cBhvr>
                                        <p:cTn id="16" dur="500" fill="hold"/>
                                        <p:tgtEl>
                                          <p:spTgt spid="15"/>
                                        </p:tgtEl>
                                        <p:attrNameLst>
                                          <p:attrName>ppt_h</p:attrName>
                                        </p:attrNameLst>
                                      </p:cBhvr>
                                      <p:tavLst>
                                        <p:tav tm="0">
                                          <p:val>
                                            <p:fltVal val="0"/>
                                          </p:val>
                                        </p:tav>
                                        <p:tav tm="100000">
                                          <p:val>
                                            <p:strVal val="#ppt_h"/>
                                          </p:val>
                                        </p:tav>
                                      </p:tavLst>
                                    </p:anim>
                                    <p:animEffect transition="in" filter="fade">
                                      <p:cBhvr>
                                        <p:cTn id="17" dur="500"/>
                                        <p:tgtEl>
                                          <p:spTgt spid="15"/>
                                        </p:tgtEl>
                                      </p:cBhvr>
                                    </p:animEffect>
                                  </p:childTnLst>
                                </p:cTn>
                              </p:par>
                              <p:par>
                                <p:cTn id="18" presetID="10" presetClass="exit" presetSubtype="0" fill="hold" grpId="1" nodeType="withEffect">
                                  <p:stCondLst>
                                    <p:cond delay="500"/>
                                  </p:stCondLst>
                                  <p:childTnLst>
                                    <p:animEffect transition="out" filter="fade">
                                      <p:cBhvr>
                                        <p:cTn id="19" dur="500"/>
                                        <p:tgtEl>
                                          <p:spTgt spid="15"/>
                                        </p:tgtEl>
                                      </p:cBhvr>
                                    </p:animEffect>
                                    <p:set>
                                      <p:cBhvr>
                                        <p:cTn id="20" dur="1" fill="hold">
                                          <p:stCondLst>
                                            <p:cond delay="499"/>
                                          </p:stCondLst>
                                        </p:cTn>
                                        <p:tgtEl>
                                          <p:spTgt spid="15"/>
                                        </p:tgtEl>
                                        <p:attrNameLst>
                                          <p:attrName>style.visibility</p:attrName>
                                        </p:attrNameLst>
                                      </p:cBhvr>
                                      <p:to>
                                        <p:strVal val="hidden"/>
                                      </p:to>
                                    </p:set>
                                  </p:childTnLst>
                                </p:cTn>
                              </p:par>
                              <p:par>
                                <p:cTn id="21" presetID="53" presetClass="entr" presetSubtype="16" fill="hold" grpId="0" nodeType="withEffect">
                                  <p:stCondLst>
                                    <p:cond delay="500"/>
                                  </p:stCondLst>
                                  <p:childTnLst>
                                    <p:set>
                                      <p:cBhvr>
                                        <p:cTn id="22" dur="1" fill="hold">
                                          <p:stCondLst>
                                            <p:cond delay="0"/>
                                          </p:stCondLst>
                                        </p:cTn>
                                        <p:tgtEl>
                                          <p:spTgt spid="16"/>
                                        </p:tgtEl>
                                        <p:attrNameLst>
                                          <p:attrName>style.visibility</p:attrName>
                                        </p:attrNameLst>
                                      </p:cBhvr>
                                      <p:to>
                                        <p:strVal val="visible"/>
                                      </p:to>
                                    </p:set>
                                    <p:anim calcmode="lin" valueType="num">
                                      <p:cBhvr>
                                        <p:cTn id="23" dur="500" fill="hold"/>
                                        <p:tgtEl>
                                          <p:spTgt spid="16"/>
                                        </p:tgtEl>
                                        <p:attrNameLst>
                                          <p:attrName>ppt_w</p:attrName>
                                        </p:attrNameLst>
                                      </p:cBhvr>
                                      <p:tavLst>
                                        <p:tav tm="0">
                                          <p:val>
                                            <p:fltVal val="0"/>
                                          </p:val>
                                        </p:tav>
                                        <p:tav tm="100000">
                                          <p:val>
                                            <p:strVal val="#ppt_w"/>
                                          </p:val>
                                        </p:tav>
                                      </p:tavLst>
                                    </p:anim>
                                    <p:anim calcmode="lin" valueType="num">
                                      <p:cBhvr>
                                        <p:cTn id="24" dur="500" fill="hold"/>
                                        <p:tgtEl>
                                          <p:spTgt spid="16"/>
                                        </p:tgtEl>
                                        <p:attrNameLst>
                                          <p:attrName>ppt_h</p:attrName>
                                        </p:attrNameLst>
                                      </p:cBhvr>
                                      <p:tavLst>
                                        <p:tav tm="0">
                                          <p:val>
                                            <p:fltVal val="0"/>
                                          </p:val>
                                        </p:tav>
                                        <p:tav tm="100000">
                                          <p:val>
                                            <p:strVal val="#ppt_h"/>
                                          </p:val>
                                        </p:tav>
                                      </p:tavLst>
                                    </p:anim>
                                    <p:animEffect transition="in" filter="fade">
                                      <p:cBhvr>
                                        <p:cTn id="25" dur="500"/>
                                        <p:tgtEl>
                                          <p:spTgt spid="16"/>
                                        </p:tgtEl>
                                      </p:cBhvr>
                                    </p:animEffect>
                                  </p:childTnLst>
                                </p:cTn>
                              </p:par>
                              <p:par>
                                <p:cTn id="26" presetID="10" presetClass="exit" presetSubtype="0" fill="hold" grpId="1" nodeType="withEffect">
                                  <p:stCondLst>
                                    <p:cond delay="750"/>
                                  </p:stCondLst>
                                  <p:childTnLst>
                                    <p:animEffect transition="out" filter="fade">
                                      <p:cBhvr>
                                        <p:cTn id="27" dur="500"/>
                                        <p:tgtEl>
                                          <p:spTgt spid="16"/>
                                        </p:tgtEl>
                                      </p:cBhvr>
                                    </p:animEffect>
                                    <p:set>
                                      <p:cBhvr>
                                        <p:cTn id="28" dur="1" fill="hold">
                                          <p:stCondLst>
                                            <p:cond delay="499"/>
                                          </p:stCondLst>
                                        </p:cTn>
                                        <p:tgtEl>
                                          <p:spTgt spid="16"/>
                                        </p:tgtEl>
                                        <p:attrNameLst>
                                          <p:attrName>style.visibility</p:attrName>
                                        </p:attrNameLst>
                                      </p:cBhvr>
                                      <p:to>
                                        <p:strVal val="hidden"/>
                                      </p:to>
                                    </p:set>
                                  </p:childTnLst>
                                </p:cTn>
                              </p:par>
                              <p:par>
                                <p:cTn id="29" presetID="53" presetClass="entr" presetSubtype="16"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500" fill="hold"/>
                                        <p:tgtEl>
                                          <p:spTgt spid="10"/>
                                        </p:tgtEl>
                                        <p:attrNameLst>
                                          <p:attrName>ppt_w</p:attrName>
                                        </p:attrNameLst>
                                      </p:cBhvr>
                                      <p:tavLst>
                                        <p:tav tm="0">
                                          <p:val>
                                            <p:fltVal val="0"/>
                                          </p:val>
                                        </p:tav>
                                        <p:tav tm="100000">
                                          <p:val>
                                            <p:strVal val="#ppt_w"/>
                                          </p:val>
                                        </p:tav>
                                      </p:tavLst>
                                    </p:anim>
                                    <p:anim calcmode="lin" valueType="num">
                                      <p:cBhvr>
                                        <p:cTn id="32" dur="500" fill="hold"/>
                                        <p:tgtEl>
                                          <p:spTgt spid="10"/>
                                        </p:tgtEl>
                                        <p:attrNameLst>
                                          <p:attrName>ppt_h</p:attrName>
                                        </p:attrNameLst>
                                      </p:cBhvr>
                                      <p:tavLst>
                                        <p:tav tm="0">
                                          <p:val>
                                            <p:fltVal val="0"/>
                                          </p:val>
                                        </p:tav>
                                        <p:tav tm="100000">
                                          <p:val>
                                            <p:strVal val="#ppt_h"/>
                                          </p:val>
                                        </p:tav>
                                      </p:tavLst>
                                    </p:anim>
                                    <p:animEffect transition="in" filter="fade">
                                      <p:cBhvr>
                                        <p:cTn id="33" dur="500"/>
                                        <p:tgtEl>
                                          <p:spTgt spid="10"/>
                                        </p:tgtEl>
                                      </p:cBhvr>
                                    </p:animEffect>
                                  </p:childTnLst>
                                </p:cTn>
                              </p:par>
                              <p:par>
                                <p:cTn id="34" presetID="10" presetClass="exit" presetSubtype="0" fill="hold" grpId="1" nodeType="withEffect">
                                  <p:stCondLst>
                                    <p:cond delay="250"/>
                                  </p:stCondLst>
                                  <p:childTnLst>
                                    <p:animEffect transition="out" filter="fade">
                                      <p:cBhvr>
                                        <p:cTn id="35" dur="500"/>
                                        <p:tgtEl>
                                          <p:spTgt spid="10"/>
                                        </p:tgtEl>
                                      </p:cBhvr>
                                    </p:animEffect>
                                    <p:set>
                                      <p:cBhvr>
                                        <p:cTn id="36" dur="1" fill="hold">
                                          <p:stCondLst>
                                            <p:cond delay="499"/>
                                          </p:stCondLst>
                                        </p:cTn>
                                        <p:tgtEl>
                                          <p:spTgt spid="10"/>
                                        </p:tgtEl>
                                        <p:attrNameLst>
                                          <p:attrName>style.visibility</p:attrName>
                                        </p:attrNameLst>
                                      </p:cBhvr>
                                      <p:to>
                                        <p:strVal val="hidden"/>
                                      </p:to>
                                    </p:set>
                                  </p:childTnLst>
                                </p:cTn>
                              </p:par>
                              <p:par>
                                <p:cTn id="37" presetID="53" presetClass="entr" presetSubtype="16" fill="hold" grpId="0" nodeType="withEffect">
                                  <p:stCondLst>
                                    <p:cond delay="250"/>
                                  </p:stCondLst>
                                  <p:childTnLst>
                                    <p:set>
                                      <p:cBhvr>
                                        <p:cTn id="38" dur="1" fill="hold">
                                          <p:stCondLst>
                                            <p:cond delay="0"/>
                                          </p:stCondLst>
                                        </p:cTn>
                                        <p:tgtEl>
                                          <p:spTgt spid="11"/>
                                        </p:tgtEl>
                                        <p:attrNameLst>
                                          <p:attrName>style.visibility</p:attrName>
                                        </p:attrNameLst>
                                      </p:cBhvr>
                                      <p:to>
                                        <p:strVal val="visible"/>
                                      </p:to>
                                    </p:set>
                                    <p:anim calcmode="lin" valueType="num">
                                      <p:cBhvr>
                                        <p:cTn id="39" dur="500" fill="hold"/>
                                        <p:tgtEl>
                                          <p:spTgt spid="11"/>
                                        </p:tgtEl>
                                        <p:attrNameLst>
                                          <p:attrName>ppt_w</p:attrName>
                                        </p:attrNameLst>
                                      </p:cBhvr>
                                      <p:tavLst>
                                        <p:tav tm="0">
                                          <p:val>
                                            <p:fltVal val="0"/>
                                          </p:val>
                                        </p:tav>
                                        <p:tav tm="100000">
                                          <p:val>
                                            <p:strVal val="#ppt_w"/>
                                          </p:val>
                                        </p:tav>
                                      </p:tavLst>
                                    </p:anim>
                                    <p:anim calcmode="lin" valueType="num">
                                      <p:cBhvr>
                                        <p:cTn id="40" dur="500" fill="hold"/>
                                        <p:tgtEl>
                                          <p:spTgt spid="11"/>
                                        </p:tgtEl>
                                        <p:attrNameLst>
                                          <p:attrName>ppt_h</p:attrName>
                                        </p:attrNameLst>
                                      </p:cBhvr>
                                      <p:tavLst>
                                        <p:tav tm="0">
                                          <p:val>
                                            <p:fltVal val="0"/>
                                          </p:val>
                                        </p:tav>
                                        <p:tav tm="100000">
                                          <p:val>
                                            <p:strVal val="#ppt_h"/>
                                          </p:val>
                                        </p:tav>
                                      </p:tavLst>
                                    </p:anim>
                                    <p:animEffect transition="in" filter="fade">
                                      <p:cBhvr>
                                        <p:cTn id="41" dur="500"/>
                                        <p:tgtEl>
                                          <p:spTgt spid="11"/>
                                        </p:tgtEl>
                                      </p:cBhvr>
                                    </p:animEffect>
                                  </p:childTnLst>
                                </p:cTn>
                              </p:par>
                              <p:par>
                                <p:cTn id="42" presetID="10" presetClass="exit" presetSubtype="0" fill="hold" grpId="1" nodeType="withEffect">
                                  <p:stCondLst>
                                    <p:cond delay="500"/>
                                  </p:stCondLst>
                                  <p:childTnLst>
                                    <p:animEffect transition="out" filter="fade">
                                      <p:cBhvr>
                                        <p:cTn id="43" dur="500"/>
                                        <p:tgtEl>
                                          <p:spTgt spid="11"/>
                                        </p:tgtEl>
                                      </p:cBhvr>
                                    </p:animEffect>
                                    <p:set>
                                      <p:cBhvr>
                                        <p:cTn id="44" dur="1" fill="hold">
                                          <p:stCondLst>
                                            <p:cond delay="499"/>
                                          </p:stCondLst>
                                        </p:cTn>
                                        <p:tgtEl>
                                          <p:spTgt spid="11"/>
                                        </p:tgtEl>
                                        <p:attrNameLst>
                                          <p:attrName>style.visibility</p:attrName>
                                        </p:attrNameLst>
                                      </p:cBhvr>
                                      <p:to>
                                        <p:strVal val="hidden"/>
                                      </p:to>
                                    </p:set>
                                  </p:childTnLst>
                                </p:cTn>
                              </p:par>
                              <p:par>
                                <p:cTn id="45" presetID="53" presetClass="entr" presetSubtype="16" fill="hold" grpId="0" nodeType="withEffect">
                                  <p:stCondLst>
                                    <p:cond delay="500"/>
                                  </p:stCondLst>
                                  <p:childTnLst>
                                    <p:set>
                                      <p:cBhvr>
                                        <p:cTn id="46" dur="1" fill="hold">
                                          <p:stCondLst>
                                            <p:cond delay="0"/>
                                          </p:stCondLst>
                                        </p:cTn>
                                        <p:tgtEl>
                                          <p:spTgt spid="12"/>
                                        </p:tgtEl>
                                        <p:attrNameLst>
                                          <p:attrName>style.visibility</p:attrName>
                                        </p:attrNameLst>
                                      </p:cBhvr>
                                      <p:to>
                                        <p:strVal val="visible"/>
                                      </p:to>
                                    </p:set>
                                    <p:anim calcmode="lin" valueType="num">
                                      <p:cBhvr>
                                        <p:cTn id="47" dur="500" fill="hold"/>
                                        <p:tgtEl>
                                          <p:spTgt spid="12"/>
                                        </p:tgtEl>
                                        <p:attrNameLst>
                                          <p:attrName>ppt_w</p:attrName>
                                        </p:attrNameLst>
                                      </p:cBhvr>
                                      <p:tavLst>
                                        <p:tav tm="0">
                                          <p:val>
                                            <p:fltVal val="0"/>
                                          </p:val>
                                        </p:tav>
                                        <p:tav tm="100000">
                                          <p:val>
                                            <p:strVal val="#ppt_w"/>
                                          </p:val>
                                        </p:tav>
                                      </p:tavLst>
                                    </p:anim>
                                    <p:anim calcmode="lin" valueType="num">
                                      <p:cBhvr>
                                        <p:cTn id="48" dur="500" fill="hold"/>
                                        <p:tgtEl>
                                          <p:spTgt spid="12"/>
                                        </p:tgtEl>
                                        <p:attrNameLst>
                                          <p:attrName>ppt_h</p:attrName>
                                        </p:attrNameLst>
                                      </p:cBhvr>
                                      <p:tavLst>
                                        <p:tav tm="0">
                                          <p:val>
                                            <p:fltVal val="0"/>
                                          </p:val>
                                        </p:tav>
                                        <p:tav tm="100000">
                                          <p:val>
                                            <p:strVal val="#ppt_h"/>
                                          </p:val>
                                        </p:tav>
                                      </p:tavLst>
                                    </p:anim>
                                    <p:animEffect transition="in" filter="fade">
                                      <p:cBhvr>
                                        <p:cTn id="49" dur="500"/>
                                        <p:tgtEl>
                                          <p:spTgt spid="12"/>
                                        </p:tgtEl>
                                      </p:cBhvr>
                                    </p:animEffect>
                                  </p:childTnLst>
                                </p:cTn>
                              </p:par>
                              <p:par>
                                <p:cTn id="50" presetID="10" presetClass="exit" presetSubtype="0" fill="hold" grpId="1" nodeType="withEffect">
                                  <p:stCondLst>
                                    <p:cond delay="750"/>
                                  </p:stCondLst>
                                  <p:childTnLst>
                                    <p:animEffect transition="out" filter="fade">
                                      <p:cBhvr>
                                        <p:cTn id="51" dur="500"/>
                                        <p:tgtEl>
                                          <p:spTgt spid="12"/>
                                        </p:tgtEl>
                                      </p:cBhvr>
                                    </p:animEffect>
                                    <p:set>
                                      <p:cBhvr>
                                        <p:cTn id="52" dur="1" fill="hold">
                                          <p:stCondLst>
                                            <p:cond delay="499"/>
                                          </p:stCondLst>
                                        </p:cTn>
                                        <p:tgtEl>
                                          <p:spTgt spid="12"/>
                                        </p:tgtEl>
                                        <p:attrNameLst>
                                          <p:attrName>style.visibility</p:attrName>
                                        </p:attrNameLst>
                                      </p:cBhvr>
                                      <p:to>
                                        <p:strVal val="hidden"/>
                                      </p:to>
                                    </p:set>
                                  </p:childTnLst>
                                </p:cTn>
                              </p:par>
                            </p:childTnLst>
                          </p:cTn>
                        </p:par>
                        <p:par>
                          <p:cTn id="53" fill="hold">
                            <p:stCondLst>
                              <p:cond delay="1250"/>
                            </p:stCondLst>
                            <p:childTnLst>
                              <p:par>
                                <p:cTn id="54" presetID="1" presetClass="entr" presetSubtype="0" fill="hold" grpId="0" nodeType="afterEffect">
                                  <p:stCondLst>
                                    <p:cond delay="0"/>
                                  </p:stCondLst>
                                  <p:childTnLst>
                                    <p:set>
                                      <p:cBhvr>
                                        <p:cTn id="55" dur="1" fill="hold">
                                          <p:stCondLst>
                                            <p:cond delay="0"/>
                                          </p:stCondLst>
                                        </p:cTn>
                                        <p:tgtEl>
                                          <p:spTgt spid="19"/>
                                        </p:tgtEl>
                                        <p:attrNameLst>
                                          <p:attrName>style.visibility</p:attrName>
                                        </p:attrNameLst>
                                      </p:cBhvr>
                                      <p:to>
                                        <p:strVal val="visible"/>
                                      </p:to>
                                    </p:set>
                                  </p:childTnLst>
                                </p:cTn>
                              </p:par>
                            </p:childTnLst>
                          </p:cTn>
                        </p:par>
                        <p:par>
                          <p:cTn id="56" fill="hold">
                            <p:stCondLst>
                              <p:cond delay="1250"/>
                            </p:stCondLst>
                            <p:childTnLst>
                              <p:par>
                                <p:cTn id="57" presetID="2" presetClass="entr" presetSubtype="1" decel="100000" fill="hold" grpId="0" nodeType="afterEffect">
                                  <p:stCondLst>
                                    <p:cond delay="0"/>
                                  </p:stCondLst>
                                  <p:childTnLst>
                                    <p:set>
                                      <p:cBhvr>
                                        <p:cTn id="58" dur="1" fill="hold">
                                          <p:stCondLst>
                                            <p:cond delay="0"/>
                                          </p:stCondLst>
                                        </p:cTn>
                                        <p:tgtEl>
                                          <p:spTgt spid="46"/>
                                        </p:tgtEl>
                                        <p:attrNameLst>
                                          <p:attrName>style.visibility</p:attrName>
                                        </p:attrNameLst>
                                      </p:cBhvr>
                                      <p:to>
                                        <p:strVal val="visible"/>
                                      </p:to>
                                    </p:set>
                                    <p:anim calcmode="lin" valueType="num">
                                      <p:cBhvr additive="base">
                                        <p:cTn id="59" dur="650" fill="hold"/>
                                        <p:tgtEl>
                                          <p:spTgt spid="46"/>
                                        </p:tgtEl>
                                        <p:attrNameLst>
                                          <p:attrName>ppt_x</p:attrName>
                                        </p:attrNameLst>
                                      </p:cBhvr>
                                      <p:tavLst>
                                        <p:tav tm="0">
                                          <p:val>
                                            <p:strVal val="#ppt_x"/>
                                          </p:val>
                                        </p:tav>
                                        <p:tav tm="100000">
                                          <p:val>
                                            <p:strVal val="#ppt_x"/>
                                          </p:val>
                                        </p:tav>
                                      </p:tavLst>
                                    </p:anim>
                                    <p:anim calcmode="lin" valueType="num">
                                      <p:cBhvr additive="base">
                                        <p:cTn id="60" dur="650" fill="hold"/>
                                        <p:tgtEl>
                                          <p:spTgt spid="4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15" grpId="0" animBg="1"/>
      <p:bldP spid="15" grpId="1" animBg="1"/>
      <p:bldP spid="16" grpId="0" animBg="1"/>
      <p:bldP spid="16" grpId="1" animBg="1"/>
      <p:bldP spid="10" grpId="0" animBg="1"/>
      <p:bldP spid="10" grpId="1" animBg="1"/>
      <p:bldP spid="11" grpId="0" animBg="1"/>
      <p:bldP spid="11" grpId="1" animBg="1"/>
      <p:bldP spid="12" grpId="0" animBg="1"/>
      <p:bldP spid="12" grpId="1" animBg="1"/>
      <p:bldP spid="46" grpId="0" animBg="1"/>
      <p:bldP spid="1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 Placeholder 17"/>
          <p:cNvSpPr>
            <a:spLocks noGrp="1"/>
          </p:cNvSpPr>
          <p:nvPr>
            <p:ph type="body" sz="quarter" idx="13"/>
          </p:nvPr>
        </p:nvSpPr>
        <p:spPr>
          <a:xfrm>
            <a:off x="304800" y="2385637"/>
            <a:ext cx="11658600" cy="2086725"/>
          </a:xfrm>
        </p:spPr>
        <p:txBody>
          <a:bodyPr/>
          <a:lstStyle/>
          <a:p>
            <a:r>
              <a:rPr lang="en-US" dirty="0"/>
              <a:t>“There is no greater calling than to serve your fellow men. There is no greater contribution than to help the weak. There is no greater satisfaction than to have</a:t>
            </a:r>
          </a:p>
          <a:p>
            <a:pPr lvl="1"/>
            <a:r>
              <a:rPr lang="en-US" dirty="0"/>
              <a:t>Done It Well.”</a:t>
            </a:r>
          </a:p>
        </p:txBody>
      </p:sp>
      <p:sp>
        <p:nvSpPr>
          <p:cNvPr id="3" name="Text Placeholder 2"/>
          <p:cNvSpPr>
            <a:spLocks noGrp="1"/>
          </p:cNvSpPr>
          <p:nvPr>
            <p:ph type="body" sz="quarter" idx="14"/>
          </p:nvPr>
        </p:nvSpPr>
        <p:spPr/>
        <p:txBody>
          <a:bodyPr/>
          <a:lstStyle/>
          <a:p>
            <a:r>
              <a:rPr lang="en-US" dirty="0"/>
              <a:t>—Walter Reuther, United Auto Worker</a:t>
            </a:r>
          </a:p>
        </p:txBody>
      </p:sp>
      <p:sp>
        <p:nvSpPr>
          <p:cNvPr id="2" name="Slide Number Placeholder 1"/>
          <p:cNvSpPr>
            <a:spLocks noGrp="1"/>
          </p:cNvSpPr>
          <p:nvPr>
            <p:ph type="sldNum" sz="quarter" idx="4294967295"/>
          </p:nvPr>
        </p:nvSpPr>
        <p:spPr>
          <a:xfrm>
            <a:off x="11760200" y="6465888"/>
            <a:ext cx="431800" cy="365125"/>
          </a:xfrm>
          <a:prstGeom prst="rect">
            <a:avLst/>
          </a:prstGeom>
        </p:spPr>
        <p:txBody>
          <a:bodyPr/>
          <a:lstStyle/>
          <a:p>
            <a:fld id="{5AE1514C-5E56-4738-A1FF-4B1CFD2A3E36}" type="slidenum">
              <a:rPr lang="en-US" smtClean="0"/>
              <a:pPr/>
              <a:t>3</a:t>
            </a:fld>
            <a:endParaRPr lang="en-US"/>
          </a:p>
        </p:txBody>
      </p:sp>
      <p:sp>
        <p:nvSpPr>
          <p:cNvPr id="9" name="TextBox 8"/>
          <p:cNvSpPr txBox="1"/>
          <p:nvPr/>
        </p:nvSpPr>
        <p:spPr>
          <a:xfrm>
            <a:off x="1112688" y="243410"/>
            <a:ext cx="670312" cy="580653"/>
          </a:xfrm>
          <a:custGeom>
            <a:avLst/>
            <a:gdLst>
              <a:gd name="connsiteX0" fmla="*/ 603423 w 670312"/>
              <a:gd name="connsiteY0" fmla="*/ 0 h 580653"/>
              <a:gd name="connsiteX1" fmla="*/ 670312 w 670312"/>
              <a:gd name="connsiteY1" fmla="*/ 126662 h 580653"/>
              <a:gd name="connsiteX2" fmla="*/ 557170 w 670312"/>
              <a:gd name="connsiteY2" fmla="*/ 203157 h 580653"/>
              <a:gd name="connsiteX3" fmla="*/ 522302 w 670312"/>
              <a:gd name="connsiteY3" fmla="*/ 293172 h 580653"/>
              <a:gd name="connsiteX4" fmla="*/ 670312 w 670312"/>
              <a:gd name="connsiteY4" fmla="*/ 293172 h 580653"/>
              <a:gd name="connsiteX5" fmla="*/ 670312 w 670312"/>
              <a:gd name="connsiteY5" fmla="*/ 580653 h 580653"/>
              <a:gd name="connsiteX6" fmla="*/ 360772 w 670312"/>
              <a:gd name="connsiteY6" fmla="*/ 580653 h 580653"/>
              <a:gd name="connsiteX7" fmla="*/ 360772 w 670312"/>
              <a:gd name="connsiteY7" fmla="*/ 342272 h 580653"/>
              <a:gd name="connsiteX8" fmla="*/ 415564 w 670312"/>
              <a:gd name="connsiteY8" fmla="*/ 134489 h 580653"/>
              <a:gd name="connsiteX9" fmla="*/ 603423 w 670312"/>
              <a:gd name="connsiteY9" fmla="*/ 0 h 580653"/>
              <a:gd name="connsiteX10" fmla="*/ 242650 w 670312"/>
              <a:gd name="connsiteY10" fmla="*/ 0 h 580653"/>
              <a:gd name="connsiteX11" fmla="*/ 309539 w 670312"/>
              <a:gd name="connsiteY11" fmla="*/ 126662 h 580653"/>
              <a:gd name="connsiteX12" fmla="*/ 196397 w 670312"/>
              <a:gd name="connsiteY12" fmla="*/ 203157 h 580653"/>
              <a:gd name="connsiteX13" fmla="*/ 161530 w 670312"/>
              <a:gd name="connsiteY13" fmla="*/ 293172 h 580653"/>
              <a:gd name="connsiteX14" fmla="*/ 309539 w 670312"/>
              <a:gd name="connsiteY14" fmla="*/ 293172 h 580653"/>
              <a:gd name="connsiteX15" fmla="*/ 309539 w 670312"/>
              <a:gd name="connsiteY15" fmla="*/ 580653 h 580653"/>
              <a:gd name="connsiteX16" fmla="*/ 0 w 670312"/>
              <a:gd name="connsiteY16" fmla="*/ 580653 h 580653"/>
              <a:gd name="connsiteX17" fmla="*/ 0 w 670312"/>
              <a:gd name="connsiteY17" fmla="*/ 342272 h 580653"/>
              <a:gd name="connsiteX18" fmla="*/ 54792 w 670312"/>
              <a:gd name="connsiteY18" fmla="*/ 134489 h 580653"/>
              <a:gd name="connsiteX19" fmla="*/ 242650 w 670312"/>
              <a:gd name="connsiteY19" fmla="*/ 0 h 5806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70312" h="580653">
                <a:moveTo>
                  <a:pt x="603423" y="0"/>
                </a:moveTo>
                <a:lnTo>
                  <a:pt x="670312" y="126662"/>
                </a:lnTo>
                <a:cubicBezTo>
                  <a:pt x="615757" y="152279"/>
                  <a:pt x="578043" y="177777"/>
                  <a:pt x="557170" y="203157"/>
                </a:cubicBezTo>
                <a:cubicBezTo>
                  <a:pt x="536297" y="228537"/>
                  <a:pt x="524674" y="258542"/>
                  <a:pt x="522302" y="293172"/>
                </a:cubicBezTo>
                <a:lnTo>
                  <a:pt x="670312" y="293172"/>
                </a:lnTo>
                <a:lnTo>
                  <a:pt x="670312" y="580653"/>
                </a:lnTo>
                <a:lnTo>
                  <a:pt x="360772" y="580653"/>
                </a:lnTo>
                <a:lnTo>
                  <a:pt x="360772" y="342272"/>
                </a:lnTo>
                <a:cubicBezTo>
                  <a:pt x="360772" y="254510"/>
                  <a:pt x="379036" y="185249"/>
                  <a:pt x="415564" y="134489"/>
                </a:cubicBezTo>
                <a:cubicBezTo>
                  <a:pt x="452092" y="83729"/>
                  <a:pt x="514712" y="38900"/>
                  <a:pt x="603423" y="0"/>
                </a:cubicBezTo>
                <a:close/>
                <a:moveTo>
                  <a:pt x="242650" y="0"/>
                </a:moveTo>
                <a:lnTo>
                  <a:pt x="309539" y="126662"/>
                </a:lnTo>
                <a:cubicBezTo>
                  <a:pt x="254985" y="152279"/>
                  <a:pt x="217271" y="177777"/>
                  <a:pt x="196397" y="203157"/>
                </a:cubicBezTo>
                <a:cubicBezTo>
                  <a:pt x="175524" y="228537"/>
                  <a:pt x="163902" y="258542"/>
                  <a:pt x="161530" y="293172"/>
                </a:cubicBezTo>
                <a:lnTo>
                  <a:pt x="309539" y="293172"/>
                </a:lnTo>
                <a:lnTo>
                  <a:pt x="309539" y="580653"/>
                </a:lnTo>
                <a:lnTo>
                  <a:pt x="0" y="580653"/>
                </a:lnTo>
                <a:lnTo>
                  <a:pt x="0" y="342272"/>
                </a:lnTo>
                <a:cubicBezTo>
                  <a:pt x="0" y="254510"/>
                  <a:pt x="18264" y="185249"/>
                  <a:pt x="54792" y="134489"/>
                </a:cubicBezTo>
                <a:cubicBezTo>
                  <a:pt x="91320" y="83729"/>
                  <a:pt x="153940" y="38900"/>
                  <a:pt x="242650" y="0"/>
                </a:cubicBezTo>
                <a:close/>
              </a:path>
            </a:pathLst>
          </a:custGeom>
          <a:solidFill>
            <a:schemeClr val="accent4"/>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n-US" sz="2800" dirty="0">
              <a:solidFill>
                <a:schemeClr val="tx2">
                  <a:lumMod val="50000"/>
                </a:schemeClr>
              </a:solidFill>
            </a:endParaRPr>
          </a:p>
        </p:txBody>
      </p:sp>
    </p:spTree>
    <p:extLst>
      <p:ext uri="{BB962C8B-B14F-4D97-AF65-F5344CB8AC3E}">
        <p14:creationId xmlns:p14="http://schemas.microsoft.com/office/powerpoint/2010/main" val="2376105647"/>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Freeform: Shape 64"/>
          <p:cNvSpPr>
            <a:spLocks noChangeAspect="1"/>
          </p:cNvSpPr>
          <p:nvPr/>
        </p:nvSpPr>
        <p:spPr>
          <a:xfrm>
            <a:off x="232519" y="-2693505"/>
            <a:ext cx="4728754" cy="4728754"/>
          </a:xfrm>
          <a:custGeom>
            <a:avLst/>
            <a:gdLst>
              <a:gd name="connsiteX0" fmla="*/ 244064 w 488128"/>
              <a:gd name="connsiteY0" fmla="*/ 0 h 488128"/>
              <a:gd name="connsiteX1" fmla="*/ 488128 w 488128"/>
              <a:gd name="connsiteY1" fmla="*/ 244064 h 488128"/>
              <a:gd name="connsiteX2" fmla="*/ 244064 w 488128"/>
              <a:gd name="connsiteY2" fmla="*/ 488128 h 488128"/>
              <a:gd name="connsiteX3" fmla="*/ 0 w 488128"/>
              <a:gd name="connsiteY3" fmla="*/ 244064 h 488128"/>
              <a:gd name="connsiteX4" fmla="*/ 244064 w 488128"/>
              <a:gd name="connsiteY4" fmla="*/ 0 h 4881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8128" h="488128">
                <a:moveTo>
                  <a:pt x="244064" y="0"/>
                </a:moveTo>
                <a:cubicBezTo>
                  <a:pt x="378857" y="0"/>
                  <a:pt x="488128" y="109271"/>
                  <a:pt x="488128" y="244064"/>
                </a:cubicBezTo>
                <a:cubicBezTo>
                  <a:pt x="488128" y="378857"/>
                  <a:pt x="378857" y="488128"/>
                  <a:pt x="244064" y="488128"/>
                </a:cubicBezTo>
                <a:cubicBezTo>
                  <a:pt x="109271" y="488128"/>
                  <a:pt x="0" y="378857"/>
                  <a:pt x="0" y="244064"/>
                </a:cubicBezTo>
                <a:cubicBezTo>
                  <a:pt x="0" y="109271"/>
                  <a:pt x="109271" y="0"/>
                  <a:pt x="244064"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AU" sz="1800" b="0" i="0" u="none" strike="noStrike" kern="0" cap="none" spc="0" normalizeH="0" baseline="0" noProof="0">
              <a:ln>
                <a:noFill/>
              </a:ln>
              <a:solidFill>
                <a:sysClr val="windowText" lastClr="000000"/>
              </a:solidFill>
              <a:effectLst/>
              <a:uLnTx/>
              <a:uFillTx/>
            </a:endParaRPr>
          </a:p>
        </p:txBody>
      </p:sp>
      <p:sp>
        <p:nvSpPr>
          <p:cNvPr id="14" name="Text Placeholder 13"/>
          <p:cNvSpPr>
            <a:spLocks noGrp="1"/>
          </p:cNvSpPr>
          <p:nvPr>
            <p:ph type="body" sz="quarter" idx="10"/>
          </p:nvPr>
        </p:nvSpPr>
        <p:spPr>
          <a:xfrm>
            <a:off x="944881" y="2662267"/>
            <a:ext cx="4332514" cy="1255728"/>
          </a:xfrm>
        </p:spPr>
        <p:txBody>
          <a:bodyPr/>
          <a:lstStyle/>
          <a:p>
            <a:r>
              <a:rPr lang="en-US" dirty="0"/>
              <a:t>Strength. Future. Foundation. Shop Stewards Training Series</a:t>
            </a:r>
          </a:p>
        </p:txBody>
      </p:sp>
      <p:sp>
        <p:nvSpPr>
          <p:cNvPr id="15" name="Text Placeholder 14"/>
          <p:cNvSpPr>
            <a:spLocks noGrp="1"/>
          </p:cNvSpPr>
          <p:nvPr>
            <p:ph type="body" sz="quarter" idx="11"/>
          </p:nvPr>
        </p:nvSpPr>
        <p:spPr>
          <a:xfrm>
            <a:off x="6096000" y="419100"/>
            <a:ext cx="5671764" cy="1569148"/>
          </a:xfrm>
        </p:spPr>
        <p:txBody>
          <a:bodyPr/>
          <a:lstStyle/>
          <a:p>
            <a:r>
              <a:rPr lang="en-US" dirty="0"/>
              <a:t>Our mission</a:t>
            </a:r>
          </a:p>
          <a:p>
            <a:pPr lvl="1"/>
            <a:r>
              <a:rPr lang="en-US" dirty="0"/>
              <a:t>To help shop stewards reach their full capacity as strong labor advocates. Compelling others in their community to action. Holding the values and traditions of our movement.</a:t>
            </a:r>
          </a:p>
        </p:txBody>
      </p:sp>
      <p:sp>
        <p:nvSpPr>
          <p:cNvPr id="32" name="Title 31"/>
          <p:cNvSpPr>
            <a:spLocks noGrp="1"/>
          </p:cNvSpPr>
          <p:nvPr>
            <p:ph type="title"/>
          </p:nvPr>
        </p:nvSpPr>
        <p:spPr>
          <a:xfrm>
            <a:off x="555244" y="0"/>
            <a:ext cx="4083304" cy="914096"/>
          </a:xfrm>
        </p:spPr>
        <p:txBody>
          <a:bodyPr/>
          <a:lstStyle/>
          <a:p>
            <a:r>
              <a:rPr lang="en-US" b="1" dirty="0">
                <a:gradFill>
                  <a:gsLst>
                    <a:gs pos="15000">
                      <a:schemeClr val="bg1"/>
                    </a:gs>
                    <a:gs pos="47000">
                      <a:schemeClr val="bg1"/>
                    </a:gs>
                  </a:gsLst>
                  <a:lin ang="5400000" scaled="1"/>
                </a:gradFill>
              </a:rPr>
              <a:t>INTRODUCTION</a:t>
            </a:r>
          </a:p>
        </p:txBody>
      </p:sp>
      <p:sp>
        <p:nvSpPr>
          <p:cNvPr id="21" name="Text Placeholder 20"/>
          <p:cNvSpPr>
            <a:spLocks noGrp="1"/>
          </p:cNvSpPr>
          <p:nvPr>
            <p:ph type="body" sz="quarter" idx="12"/>
          </p:nvPr>
        </p:nvSpPr>
        <p:spPr>
          <a:xfrm>
            <a:off x="6096000" y="2599498"/>
            <a:ext cx="5671764" cy="2150845"/>
          </a:xfrm>
        </p:spPr>
        <p:txBody>
          <a:bodyPr/>
          <a:lstStyle/>
          <a:p>
            <a:r>
              <a:rPr lang="en-US" dirty="0"/>
              <a:t>Heroes of Labor: Leadership Building Edition. </a:t>
            </a:r>
          </a:p>
          <a:p>
            <a:pPr lvl="1"/>
            <a:r>
              <a:rPr lang="en-US" dirty="0"/>
              <a:t>Exploring the history of our “Heroes of Labor”, observing what motivated them into action and what lasting impact their Legacies left behind. Gaining insight on how to build upon our own legacies.</a:t>
            </a:r>
          </a:p>
        </p:txBody>
      </p:sp>
      <p:sp>
        <p:nvSpPr>
          <p:cNvPr id="22" name="Text Placeholder 21"/>
          <p:cNvSpPr>
            <a:spLocks noGrp="1"/>
          </p:cNvSpPr>
          <p:nvPr>
            <p:ph type="body" sz="quarter" idx="13"/>
          </p:nvPr>
        </p:nvSpPr>
        <p:spPr>
          <a:xfrm>
            <a:off x="6096000" y="4779896"/>
            <a:ext cx="5671764" cy="701731"/>
          </a:xfrm>
        </p:spPr>
        <p:txBody>
          <a:bodyPr/>
          <a:lstStyle/>
          <a:p>
            <a:r>
              <a:rPr lang="en-US" dirty="0"/>
              <a:t>What story do you want others to tell about you?</a:t>
            </a:r>
          </a:p>
        </p:txBody>
      </p:sp>
      <p:sp>
        <p:nvSpPr>
          <p:cNvPr id="66" name="Slide Number Placeholder 65"/>
          <p:cNvSpPr>
            <a:spLocks noGrp="1"/>
          </p:cNvSpPr>
          <p:nvPr>
            <p:ph type="sldNum" sz="quarter" idx="4"/>
          </p:nvPr>
        </p:nvSpPr>
        <p:spPr/>
        <p:txBody>
          <a:bodyPr/>
          <a:lstStyle/>
          <a:p>
            <a:fld id="{4997E989-D798-4C62-8E93-3D2D613C2488}" type="slidenum">
              <a:rPr lang="en-US" smtClean="0"/>
              <a:pPr/>
              <a:t>4</a:t>
            </a:fld>
            <a:endParaRPr lang="en-US"/>
          </a:p>
        </p:txBody>
      </p:sp>
    </p:spTree>
    <p:extLst>
      <p:ext uri="{BB962C8B-B14F-4D97-AF65-F5344CB8AC3E}">
        <p14:creationId xmlns:p14="http://schemas.microsoft.com/office/powerpoint/2010/main" val="2218049895"/>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ppt_x"/>
                                          </p:val>
                                        </p:tav>
                                        <p:tav tm="100000">
                                          <p:val>
                                            <p:strVal val="#ppt_x"/>
                                          </p:val>
                                        </p:tav>
                                      </p:tavLst>
                                    </p:anim>
                                    <p:anim calcmode="lin" valueType="num">
                                      <p:cBhvr additive="base">
                                        <p:cTn id="8" dur="500" fill="hold"/>
                                        <p:tgtEl>
                                          <p:spTgt spid="3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14">
                                            <p:txEl>
                                              <p:pRg st="0" end="0"/>
                                            </p:txEl>
                                          </p:spTgt>
                                        </p:tgtEl>
                                        <p:attrNameLst>
                                          <p:attrName>style.visibility</p:attrName>
                                        </p:attrNameLst>
                                      </p:cBhvr>
                                      <p:to>
                                        <p:strVal val="visible"/>
                                      </p:to>
                                    </p:set>
                                    <p:animEffect transition="in" filter="fade">
                                      <p:cBhvr>
                                        <p:cTn id="12" dur="500"/>
                                        <p:tgtEl>
                                          <p:spTgt spid="14">
                                            <p:txEl>
                                              <p:pRg st="0" end="0"/>
                                            </p:txEl>
                                          </p:spTgt>
                                        </p:tgtEl>
                                      </p:cBhvr>
                                    </p:animEffect>
                                  </p:childTnLst>
                                </p:cTn>
                              </p:par>
                              <p:par>
                                <p:cTn id="13" presetID="63" presetClass="path" presetSubtype="0" decel="100000" fill="hold" grpId="1" nodeType="withEffect">
                                  <p:stCondLst>
                                    <p:cond delay="0"/>
                                  </p:stCondLst>
                                  <p:childTnLst>
                                    <p:animMotion origin="layout" path="M -0.14336 4.81481E-6 L 1.66667E-6 4.81481E-6 " pathEditMode="relative" rAng="0" ptsTypes="AA">
                                      <p:cBhvr>
                                        <p:cTn id="14" dur="750" fill="hold"/>
                                        <p:tgtEl>
                                          <p:spTgt spid="14">
                                            <p:txEl>
                                              <p:pRg st="0" end="0"/>
                                            </p:txEl>
                                          </p:spTgt>
                                        </p:tgtEl>
                                        <p:attrNameLst>
                                          <p:attrName>ppt_x</p:attrName>
                                          <p:attrName>ppt_y</p:attrName>
                                        </p:attrNameLst>
                                      </p:cBhvr>
                                      <p:rCtr x="7161" y="0"/>
                                    </p:animMotion>
                                  </p:childTnLst>
                                </p:cTn>
                              </p:par>
                            </p:childTnLst>
                          </p:cTn>
                        </p:par>
                        <p:par>
                          <p:cTn id="15" fill="hold">
                            <p:stCondLst>
                              <p:cond delay="1250"/>
                            </p:stCondLst>
                            <p:childTnLst>
                              <p:par>
                                <p:cTn id="16" presetID="10" presetClass="entr" presetSubtype="0" fill="hold" grpId="0" nodeType="afterEffect">
                                  <p:stCondLst>
                                    <p:cond delay="25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750"/>
                                        <p:tgtEl>
                                          <p:spTgt spid="15"/>
                                        </p:tgtEl>
                                      </p:cBhvr>
                                    </p:animEffect>
                                  </p:childTnLst>
                                </p:cTn>
                              </p:par>
                            </p:childTnLst>
                          </p:cTn>
                        </p:par>
                        <p:par>
                          <p:cTn id="19" fill="hold">
                            <p:stCondLst>
                              <p:cond delay="2250"/>
                            </p:stCondLst>
                            <p:childTnLst>
                              <p:par>
                                <p:cTn id="20" presetID="10" presetClass="entr" presetSubtype="0" fill="hold" grpId="0" nodeType="afterEffect">
                                  <p:stCondLst>
                                    <p:cond delay="25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750"/>
                                        <p:tgtEl>
                                          <p:spTgt spid="21"/>
                                        </p:tgtEl>
                                      </p:cBhvr>
                                    </p:animEffect>
                                  </p:childTnLst>
                                </p:cTn>
                              </p:par>
                            </p:childTnLst>
                          </p:cTn>
                        </p:par>
                        <p:par>
                          <p:cTn id="23" fill="hold">
                            <p:stCondLst>
                              <p:cond delay="3250"/>
                            </p:stCondLst>
                            <p:childTnLst>
                              <p:par>
                                <p:cTn id="24" presetID="10" presetClass="entr" presetSubtype="0" fill="hold" grpId="0" nodeType="afterEffect">
                                  <p:stCondLst>
                                    <p:cond delay="25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75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p"/>
      <p:bldP spid="14" grpId="1" build="p"/>
      <p:bldP spid="15" grpId="0"/>
      <p:bldP spid="32" grpId="0"/>
      <p:bldP spid="21" grpId="0"/>
      <p:bldP spid="2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915EFAE8-85B3-4EB8-9174-D199E920D63A}"/>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976" b="2976"/>
          <a:stretch>
            <a:fillRect/>
          </a:stretch>
        </p:blipFill>
        <p:spPr>
          <a:xfrm>
            <a:off x="6162675" y="7938"/>
            <a:ext cx="6062663" cy="6856412"/>
          </a:xfrm>
        </p:spPr>
      </p:pic>
      <p:sp>
        <p:nvSpPr>
          <p:cNvPr id="2" name="Slide Number Placeholder 1"/>
          <p:cNvSpPr>
            <a:spLocks noGrp="1"/>
          </p:cNvSpPr>
          <p:nvPr>
            <p:ph type="sldNum" sz="quarter" idx="4"/>
          </p:nvPr>
        </p:nvSpPr>
        <p:spPr/>
        <p:txBody>
          <a:bodyPr/>
          <a:lstStyle/>
          <a:p>
            <a:fld id="{5AE1514C-5E56-4738-A1FF-4B1CFD2A3E36}" type="slidenum">
              <a:rPr lang="en-US" smtClean="0"/>
              <a:pPr/>
              <a:t>5</a:t>
            </a:fld>
            <a:endParaRPr lang="en-US"/>
          </a:p>
        </p:txBody>
      </p:sp>
      <p:sp>
        <p:nvSpPr>
          <p:cNvPr id="42" name="Text Placeholder 41"/>
          <p:cNvSpPr>
            <a:spLocks noGrp="1"/>
          </p:cNvSpPr>
          <p:nvPr>
            <p:ph type="body" sz="quarter" idx="11"/>
          </p:nvPr>
        </p:nvSpPr>
        <p:spPr>
          <a:xfrm>
            <a:off x="66673" y="537749"/>
            <a:ext cx="6096000" cy="1461939"/>
          </a:xfrm>
        </p:spPr>
        <p:txBody>
          <a:bodyPr/>
          <a:lstStyle/>
          <a:p>
            <a:r>
              <a:rPr lang="en-US" dirty="0"/>
              <a:t>Walter P. Reuther</a:t>
            </a:r>
          </a:p>
          <a:p>
            <a:pPr lvl="2"/>
            <a:r>
              <a:rPr lang="en-US" dirty="0"/>
              <a:t>President of the United Auto Workers </a:t>
            </a:r>
          </a:p>
        </p:txBody>
      </p:sp>
      <p:sp>
        <p:nvSpPr>
          <p:cNvPr id="21" name="Text Placeholder 20"/>
          <p:cNvSpPr>
            <a:spLocks noGrp="1"/>
          </p:cNvSpPr>
          <p:nvPr>
            <p:ph type="body" sz="quarter" idx="19"/>
          </p:nvPr>
        </p:nvSpPr>
        <p:spPr>
          <a:xfrm>
            <a:off x="66673" y="2891379"/>
            <a:ext cx="6096000" cy="3098284"/>
          </a:xfrm>
        </p:spPr>
        <p:txBody>
          <a:bodyPr/>
          <a:lstStyle/>
          <a:p>
            <a:r>
              <a:rPr lang="en-US" dirty="0"/>
              <a:t>American</a:t>
            </a:r>
          </a:p>
          <a:p>
            <a:r>
              <a:rPr lang="en-US" dirty="0"/>
              <a:t>Progressive</a:t>
            </a:r>
          </a:p>
          <a:p>
            <a:r>
              <a:rPr lang="en-US" dirty="0"/>
              <a:t>Labor Leader</a:t>
            </a:r>
          </a:p>
          <a:p>
            <a:r>
              <a:rPr lang="en-US" dirty="0"/>
              <a:t>Organizer</a:t>
            </a:r>
          </a:p>
          <a:p>
            <a:r>
              <a:rPr lang="en-US" dirty="0"/>
              <a:t>Civil Rights Activist</a:t>
            </a:r>
          </a:p>
        </p:txBody>
      </p:sp>
      <p:sp>
        <p:nvSpPr>
          <p:cNvPr id="9" name="Rectangle 8">
            <a:extLst>
              <a:ext uri="{FF2B5EF4-FFF2-40B4-BE49-F238E27FC236}">
                <a16:creationId xmlns:a16="http://schemas.microsoft.com/office/drawing/2014/main" id="{F150CFE0-4B59-4FED-B26C-3E1F2F016C9B}"/>
              </a:ext>
            </a:extLst>
          </p:cNvPr>
          <p:cNvSpPr/>
          <p:nvPr/>
        </p:nvSpPr>
        <p:spPr>
          <a:xfrm>
            <a:off x="6162674" y="0"/>
            <a:ext cx="6016437" cy="6858000"/>
          </a:xfrm>
          <a:prstGeom prst="rect">
            <a:avLst/>
          </a:prstGeom>
          <a:solidFill>
            <a:srgbClr val="000000">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441306458"/>
      </p:ext>
    </p:extLst>
  </p:cSld>
  <p:clrMapOvr>
    <a:masterClrMapping/>
  </p:clrMapOvr>
  <p:transition spd="slow">
    <p:push/>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D94334AB-A816-45A2-8809-4E8E1BD5F08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3221" b="3221"/>
          <a:stretch>
            <a:fillRect/>
          </a:stretch>
        </p:blipFill>
        <p:spPr/>
      </p:pic>
      <p:sp>
        <p:nvSpPr>
          <p:cNvPr id="30" name="Text Placeholder 29"/>
          <p:cNvSpPr>
            <a:spLocks noGrp="1"/>
          </p:cNvSpPr>
          <p:nvPr>
            <p:ph type="body" sz="quarter" idx="11"/>
          </p:nvPr>
        </p:nvSpPr>
        <p:spPr>
          <a:xfrm>
            <a:off x="6094445" y="7938"/>
            <a:ext cx="6097555" cy="7251216"/>
          </a:xfrm>
        </p:spPr>
        <p:txBody>
          <a:bodyPr/>
          <a:lstStyle/>
          <a:p>
            <a:r>
              <a:rPr lang="en-US" dirty="0"/>
              <a:t>Walter P. Reuther</a:t>
            </a:r>
          </a:p>
          <a:p>
            <a:pPr lvl="2" algn="l"/>
            <a:r>
              <a:rPr lang="en-US" sz="1800" b="1" dirty="0"/>
              <a:t>Early Life</a:t>
            </a:r>
          </a:p>
          <a:p>
            <a:pPr lvl="2" algn="l"/>
            <a:r>
              <a:rPr lang="en-US" sz="1200" dirty="0"/>
              <a:t>Born September 1, 1907, into a trade-union and socialist activist home in Wheeling, West Virginia. </a:t>
            </a:r>
            <a:r>
              <a:rPr lang="en-US" sz="1200" b="0" dirty="0"/>
              <a:t>His father, Valentine, was a president of a Brewery local and an active socialist.</a:t>
            </a:r>
            <a:r>
              <a:rPr lang="en-US" sz="1200" dirty="0"/>
              <a:t> He taught his children the values of trade unions and Social justice.</a:t>
            </a:r>
          </a:p>
          <a:p>
            <a:pPr lvl="3" algn="l"/>
            <a:r>
              <a:rPr lang="en-US" sz="1800" dirty="0"/>
              <a:t>The Struggle</a:t>
            </a:r>
          </a:p>
          <a:p>
            <a:pPr lvl="2" algn="l"/>
            <a:r>
              <a:rPr lang="en-US" sz="1200" dirty="0">
                <a:solidFill>
                  <a:srgbClr val="000000">
                    <a:lumMod val="85000"/>
                    <a:lumOff val="15000"/>
                  </a:srgbClr>
                </a:solidFill>
              </a:rPr>
              <a:t>At the age of 16 Walter became an apprentice die and tool maker.</a:t>
            </a:r>
            <a:r>
              <a:rPr lang="en-US" sz="1200" b="1" dirty="0">
                <a:solidFill>
                  <a:srgbClr val="000000">
                    <a:lumMod val="85000"/>
                    <a:lumOff val="15000"/>
                  </a:srgbClr>
                </a:solidFill>
              </a:rPr>
              <a:t> </a:t>
            </a:r>
            <a:r>
              <a:rPr lang="en-US" sz="1200" dirty="0">
                <a:solidFill>
                  <a:srgbClr val="000000">
                    <a:lumMod val="85000"/>
                    <a:lumOff val="15000"/>
                  </a:srgbClr>
                </a:solidFill>
              </a:rPr>
              <a:t>By the time he was </a:t>
            </a:r>
            <a:r>
              <a:rPr lang="en-US" sz="1200" b="0" dirty="0">
                <a:solidFill>
                  <a:srgbClr val="000000">
                    <a:lumMod val="85000"/>
                    <a:lumOff val="15000"/>
                  </a:srgbClr>
                </a:solidFill>
              </a:rPr>
              <a:t>19, he moved to Detroit, Michigan, taking a job at the giant Ford Motor Company. He was later fired from Ford for his organizing activity. He took the opportunity to travel the world, where he landed jobs working for auto makers in Europe and Russia. He was exposed to the struggles of workers both domestic and abroad.</a:t>
            </a:r>
            <a:endParaRPr lang="en-US" sz="1200" dirty="0">
              <a:solidFill>
                <a:srgbClr val="000000">
                  <a:lumMod val="85000"/>
                  <a:lumOff val="15000"/>
                </a:srgbClr>
              </a:solidFill>
            </a:endParaRPr>
          </a:p>
          <a:p>
            <a:pPr lvl="2" algn="l"/>
            <a:r>
              <a:rPr lang="en-US" sz="1800" b="1" dirty="0"/>
              <a:t>The ACTION</a:t>
            </a:r>
          </a:p>
          <a:p>
            <a:pPr lvl="3" algn="l"/>
            <a:r>
              <a:rPr lang="en-US" sz="1200" b="0" dirty="0"/>
              <a:t>Walter developed strategic organizing tactics that successfully brought the auto industry under a collective bargaining process. He gained national and international recognition through his progressive approach to labor, earning him several positions:</a:t>
            </a:r>
          </a:p>
          <a:p>
            <a:pPr marL="171450" lvl="3" indent="-171450" algn="l">
              <a:buFont typeface="Arial" panose="020B0604020202020204" pitchFamily="34" charset="0"/>
              <a:buChar char="•"/>
            </a:pPr>
            <a:r>
              <a:rPr lang="en-US" sz="1200" b="0" dirty="0"/>
              <a:t>President of the Union from 1946 –1970.</a:t>
            </a:r>
          </a:p>
          <a:p>
            <a:pPr marL="171450" lvl="3" indent="-171450" algn="l">
              <a:buFont typeface="Arial" panose="020B0604020202020204" pitchFamily="34" charset="0"/>
              <a:buChar char="•"/>
            </a:pPr>
            <a:r>
              <a:rPr lang="en-US" sz="1200" b="0" dirty="0"/>
              <a:t>President of the Congress of Industrial Organizations 1952 -1955</a:t>
            </a:r>
          </a:p>
          <a:p>
            <a:pPr marL="171450" lvl="4" indent="-171450" algn="l">
              <a:buFont typeface="Arial" panose="020B0604020202020204" pitchFamily="34" charset="0"/>
              <a:buChar char="•"/>
            </a:pPr>
            <a:r>
              <a:rPr lang="en-US" sz="1000" b="0" dirty="0"/>
              <a:t>Until he merged the CIO with the American Federation of Labor creating the AFL-CIO and becoming the 1</a:t>
            </a:r>
            <a:r>
              <a:rPr lang="en-US" sz="1000" b="0" baseline="30000" dirty="0"/>
              <a:t>st</a:t>
            </a:r>
            <a:r>
              <a:rPr lang="en-US" sz="1000" b="0" dirty="0"/>
              <a:t> VP of the AFL-CIO.</a:t>
            </a:r>
          </a:p>
          <a:p>
            <a:pPr marL="285750" lvl="3" indent="-285750" algn="l">
              <a:buFont typeface="Arial" panose="020B0604020202020204" pitchFamily="34" charset="0"/>
              <a:buChar char="•"/>
            </a:pPr>
            <a:r>
              <a:rPr lang="en-US" sz="1400" b="0"/>
              <a:t>advisor to U</a:t>
            </a:r>
            <a:r>
              <a:rPr lang="en-US" sz="1400" b="0" dirty="0"/>
              <a:t>.S. Presidents</a:t>
            </a:r>
          </a:p>
          <a:p>
            <a:pPr lvl="2" algn="l"/>
            <a:r>
              <a:rPr lang="en-US" sz="1200" dirty="0"/>
              <a:t>An avid Civil Rights Activist, </a:t>
            </a:r>
            <a:r>
              <a:rPr lang="en-US" sz="1200" b="0" dirty="0"/>
              <a:t>Walter was a primary ally to Dr. Martin Luther King, Jr. and Cesar Chavez.</a:t>
            </a:r>
          </a:p>
          <a:p>
            <a:pPr lvl="2" algn="just"/>
            <a:r>
              <a:rPr lang="en-US" dirty="0"/>
              <a:t>   </a:t>
            </a:r>
          </a:p>
        </p:txBody>
      </p:sp>
      <p:sp>
        <p:nvSpPr>
          <p:cNvPr id="2" name="Slide Number Placeholder 1"/>
          <p:cNvSpPr>
            <a:spLocks noGrp="1"/>
          </p:cNvSpPr>
          <p:nvPr>
            <p:ph type="sldNum" sz="quarter" idx="4"/>
          </p:nvPr>
        </p:nvSpPr>
        <p:spPr/>
        <p:txBody>
          <a:bodyPr/>
          <a:lstStyle/>
          <a:p>
            <a:fld id="{5AE1514C-5E56-4738-A1FF-4B1CFD2A3E36}" type="slidenum">
              <a:rPr lang="en-US" smtClean="0"/>
              <a:pPr/>
              <a:t>6</a:t>
            </a:fld>
            <a:endParaRPr lang="en-US"/>
          </a:p>
        </p:txBody>
      </p:sp>
    </p:spTree>
    <p:extLst>
      <p:ext uri="{BB962C8B-B14F-4D97-AF65-F5344CB8AC3E}">
        <p14:creationId xmlns:p14="http://schemas.microsoft.com/office/powerpoint/2010/main" val="1209291647"/>
      </p:ext>
    </p:extLst>
  </p:cSld>
  <p:clrMapOvr>
    <a:masterClrMapping/>
  </p:clrMapOvr>
  <p:transition spd="slow">
    <p:push/>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p:txBody>
          <a:bodyPr/>
          <a:lstStyle/>
          <a:p>
            <a:r>
              <a:rPr lang="en-US" dirty="0"/>
              <a:t>TECHNOLOGICAL REVOLUTION</a:t>
            </a:r>
          </a:p>
        </p:txBody>
      </p:sp>
      <p:sp>
        <p:nvSpPr>
          <p:cNvPr id="11" name="Text Placeholder 10"/>
          <p:cNvSpPr>
            <a:spLocks noGrp="1"/>
          </p:cNvSpPr>
          <p:nvPr>
            <p:ph type="body" sz="quarter" idx="11"/>
          </p:nvPr>
        </p:nvSpPr>
        <p:spPr/>
        <p:txBody>
          <a:bodyPr/>
          <a:lstStyle/>
          <a:p>
            <a:r>
              <a:rPr lang="en-US" dirty="0"/>
              <a:t>Automobiles revolutionized the entire world…</a:t>
            </a:r>
          </a:p>
        </p:txBody>
      </p:sp>
    </p:spTree>
    <p:extLst>
      <p:ext uri="{BB962C8B-B14F-4D97-AF65-F5344CB8AC3E}">
        <p14:creationId xmlns:p14="http://schemas.microsoft.com/office/powerpoint/2010/main" val="1541062664"/>
      </p:ext>
    </p:extLst>
  </p:cSld>
  <p:clrMapOvr>
    <a:masterClrMapping/>
  </p:clrMapOvr>
  <p:transition spd="slow">
    <p:push dir="d"/>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a:extLst>
              <a:ext uri="{FF2B5EF4-FFF2-40B4-BE49-F238E27FC236}">
                <a16:creationId xmlns:a16="http://schemas.microsoft.com/office/drawing/2014/main" id="{4C9C424B-0D15-458A-9188-BE87505236E8}"/>
              </a:ext>
            </a:extLst>
          </p:cNvPr>
          <p:cNvPicPr>
            <a:picLocks noGrp="1" noChangeAspect="1"/>
          </p:cNvPicPr>
          <p:nvPr>
            <p:ph type="pic" sz="quarter" idx="12"/>
          </p:nvPr>
        </p:nvPicPr>
        <p:blipFill>
          <a:blip r:embed="rId3">
            <a:extLst>
              <a:ext uri="{28A0092B-C50C-407E-A947-70E740481C1C}">
                <a14:useLocalDpi xmlns:a14="http://schemas.microsoft.com/office/drawing/2010/main" val="0"/>
              </a:ext>
            </a:extLst>
          </a:blip>
          <a:stretch>
            <a:fillRect/>
          </a:stretch>
        </p:blipFill>
        <p:spPr>
          <a:xfrm>
            <a:off x="1" y="0"/>
            <a:ext cx="12192000" cy="6858000"/>
          </a:xfrm>
        </p:spPr>
      </p:pic>
      <p:sp>
        <p:nvSpPr>
          <p:cNvPr id="3" name="Slide Number Placeholder 2"/>
          <p:cNvSpPr>
            <a:spLocks noGrp="1"/>
          </p:cNvSpPr>
          <p:nvPr>
            <p:ph type="sldNum" sz="quarter" idx="4"/>
          </p:nvPr>
        </p:nvSpPr>
        <p:spPr>
          <a:xfrm>
            <a:off x="11753512" y="6484937"/>
            <a:ext cx="419776" cy="365125"/>
          </a:xfrm>
        </p:spPr>
        <p:txBody>
          <a:bodyPr/>
          <a:lstStyle/>
          <a:p>
            <a:fld id="{5AE1514C-5E56-4738-A1FF-4B1CFD2A3E36}" type="slidenum">
              <a:rPr lang="en-US" smtClean="0"/>
              <a:pPr/>
              <a:t>8</a:t>
            </a:fld>
            <a:endParaRPr lang="en-US"/>
          </a:p>
        </p:txBody>
      </p:sp>
      <p:sp>
        <p:nvSpPr>
          <p:cNvPr id="51" name="Rectangle 50"/>
          <p:cNvSpPr/>
          <p:nvPr/>
        </p:nvSpPr>
        <p:spPr>
          <a:xfrm>
            <a:off x="0" y="0"/>
            <a:ext cx="10412974" cy="6858000"/>
          </a:xfrm>
          <a:prstGeom prst="rect">
            <a:avLst/>
          </a:prstGeom>
          <a:gradFill flip="none" rotWithShape="1">
            <a:gsLst>
              <a:gs pos="0">
                <a:schemeClr val="tx1">
                  <a:alpha val="53000"/>
                </a:schemeClr>
              </a:gs>
              <a:gs pos="97000">
                <a:schemeClr val="tx1">
                  <a:alpha val="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6" name="Text Placeholder 5"/>
          <p:cNvSpPr>
            <a:spLocks noGrp="1"/>
          </p:cNvSpPr>
          <p:nvPr>
            <p:ph type="body" sz="quarter" idx="11"/>
          </p:nvPr>
        </p:nvSpPr>
        <p:spPr>
          <a:xfrm>
            <a:off x="135731" y="5584281"/>
            <a:ext cx="5960269" cy="535531"/>
          </a:xfrm>
        </p:spPr>
        <p:txBody>
          <a:bodyPr anchor="ctr"/>
          <a:lstStyle/>
          <a:p>
            <a:r>
              <a:rPr lang="en-US" sz="1600" dirty="0">
                <a:solidFill>
                  <a:schemeClr val="bg1"/>
                </a:solidFill>
              </a:rPr>
              <a:t>Germans and Europeans automakers had revolutionized the world with the first modern automobile in the late 1800’s. </a:t>
            </a:r>
          </a:p>
        </p:txBody>
      </p:sp>
      <p:sp>
        <p:nvSpPr>
          <p:cNvPr id="11" name="TextBox 10">
            <a:extLst>
              <a:ext uri="{FF2B5EF4-FFF2-40B4-BE49-F238E27FC236}">
                <a16:creationId xmlns:a16="http://schemas.microsoft.com/office/drawing/2014/main" id="{05D6B299-A7C7-4355-B7C9-50BDB36D882B}"/>
              </a:ext>
            </a:extLst>
          </p:cNvPr>
          <p:cNvSpPr txBox="1"/>
          <p:nvPr/>
        </p:nvSpPr>
        <p:spPr>
          <a:xfrm>
            <a:off x="607557" y="6357979"/>
            <a:ext cx="5488443" cy="253916"/>
          </a:xfrm>
          <a:prstGeom prst="rect">
            <a:avLst/>
          </a:prstGeom>
          <a:noFill/>
        </p:spPr>
        <p:txBody>
          <a:bodyPr wrap="square" rtlCol="0">
            <a:spAutoFit/>
          </a:bodyPr>
          <a:lstStyle/>
          <a:p>
            <a:r>
              <a:rPr lang="en-US" sz="1050" dirty="0">
                <a:solidFill>
                  <a:schemeClr val="bg1"/>
                </a:solidFill>
              </a:rPr>
              <a:t>Pictured is Gottlieb Daimler and his son Adolf on the motor car (motor carriage), 1886.</a:t>
            </a:r>
          </a:p>
        </p:txBody>
      </p:sp>
    </p:spTree>
    <p:extLst>
      <p:ext uri="{BB962C8B-B14F-4D97-AF65-F5344CB8AC3E}">
        <p14:creationId xmlns:p14="http://schemas.microsoft.com/office/powerpoint/2010/main" val="2488226301"/>
      </p:ext>
    </p:extLst>
  </p:cSld>
  <p:clrMapOvr>
    <a:masterClrMapping/>
  </p:clrMapOvr>
  <p:transition spd="slow">
    <p:push/>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a:extLst>
              <a:ext uri="{FF2B5EF4-FFF2-40B4-BE49-F238E27FC236}">
                <a16:creationId xmlns:a16="http://schemas.microsoft.com/office/drawing/2014/main" id="{4C9C424B-0D15-458A-9188-BE87505236E8}"/>
              </a:ext>
            </a:extLst>
          </p:cNvPr>
          <p:cNvPicPr>
            <a:picLocks noGrp="1" noChangeAspect="1"/>
          </p:cNvPicPr>
          <p:nvPr>
            <p:ph type="pic" sz="quarter" idx="12"/>
          </p:nvPr>
        </p:nvPicPr>
        <p:blipFill>
          <a:blip r:embed="rId3" cstate="screen">
            <a:extLst>
              <a:ext uri="{28A0092B-C50C-407E-A947-70E740481C1C}">
                <a14:useLocalDpi xmlns:a14="http://schemas.microsoft.com/office/drawing/2010/main" val="0"/>
              </a:ext>
            </a:extLst>
          </a:blip>
          <a:stretch>
            <a:fillRect/>
          </a:stretch>
        </p:blipFill>
        <p:spPr>
          <a:xfrm flipH="1">
            <a:off x="0" y="-719051"/>
            <a:ext cx="12192000" cy="8296102"/>
          </a:xfrm>
        </p:spPr>
      </p:pic>
      <p:sp>
        <p:nvSpPr>
          <p:cNvPr id="3" name="Slide Number Placeholder 2"/>
          <p:cNvSpPr>
            <a:spLocks noGrp="1"/>
          </p:cNvSpPr>
          <p:nvPr>
            <p:ph type="sldNum" sz="quarter" idx="4"/>
          </p:nvPr>
        </p:nvSpPr>
        <p:spPr>
          <a:xfrm>
            <a:off x="11753512" y="6484937"/>
            <a:ext cx="419776" cy="365125"/>
          </a:xfrm>
        </p:spPr>
        <p:txBody>
          <a:bodyPr/>
          <a:lstStyle/>
          <a:p>
            <a:fld id="{5AE1514C-5E56-4738-A1FF-4B1CFD2A3E36}" type="slidenum">
              <a:rPr lang="en-US" smtClean="0"/>
              <a:pPr/>
              <a:t>9</a:t>
            </a:fld>
            <a:endParaRPr lang="en-US"/>
          </a:p>
        </p:txBody>
      </p:sp>
      <p:sp>
        <p:nvSpPr>
          <p:cNvPr id="51" name="Rectangle 50"/>
          <p:cNvSpPr/>
          <p:nvPr/>
        </p:nvSpPr>
        <p:spPr>
          <a:xfrm>
            <a:off x="0" y="0"/>
            <a:ext cx="10412974" cy="6858000"/>
          </a:xfrm>
          <a:prstGeom prst="rect">
            <a:avLst/>
          </a:prstGeom>
          <a:gradFill flip="none" rotWithShape="1">
            <a:gsLst>
              <a:gs pos="0">
                <a:schemeClr val="tx1">
                  <a:alpha val="53000"/>
                </a:schemeClr>
              </a:gs>
              <a:gs pos="97000">
                <a:schemeClr val="tx1">
                  <a:alpha val="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6" name="Text Placeholder 5"/>
          <p:cNvSpPr>
            <a:spLocks noGrp="1"/>
          </p:cNvSpPr>
          <p:nvPr>
            <p:ph type="body" sz="quarter" idx="11"/>
          </p:nvPr>
        </p:nvSpPr>
        <p:spPr>
          <a:xfrm>
            <a:off x="6003131" y="5528129"/>
            <a:ext cx="5960269" cy="757130"/>
          </a:xfrm>
        </p:spPr>
        <p:txBody>
          <a:bodyPr anchor="ctr"/>
          <a:lstStyle/>
          <a:p>
            <a:r>
              <a:rPr lang="en-US" sz="1600" dirty="0">
                <a:solidFill>
                  <a:schemeClr val="bg1"/>
                </a:solidFill>
              </a:rPr>
              <a:t>The Horse and Buggy was used prior to automobiles. The Cost was significantly higher than the automobile, especially after maintenance and storage costs.</a:t>
            </a:r>
          </a:p>
        </p:txBody>
      </p:sp>
    </p:spTree>
    <p:extLst>
      <p:ext uri="{BB962C8B-B14F-4D97-AF65-F5344CB8AC3E}">
        <p14:creationId xmlns:p14="http://schemas.microsoft.com/office/powerpoint/2010/main" val="639758060"/>
      </p:ext>
    </p:extLst>
  </p:cSld>
  <p:clrMapOvr>
    <a:masterClrMapping/>
  </p:clrMapOvr>
  <p:transition spd="slow">
    <p:push/>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p:txBody>
          <a:bodyPr/>
          <a:lstStyle/>
          <a:p>
            <a:r>
              <a:rPr lang="en-US" dirty="0"/>
              <a:t>BIRTH OF A STRUGGLE</a:t>
            </a:r>
          </a:p>
        </p:txBody>
      </p:sp>
      <p:sp>
        <p:nvSpPr>
          <p:cNvPr id="11" name="Text Placeholder 10"/>
          <p:cNvSpPr>
            <a:spLocks noGrp="1"/>
          </p:cNvSpPr>
          <p:nvPr>
            <p:ph type="body" sz="quarter" idx="11"/>
          </p:nvPr>
        </p:nvSpPr>
        <p:spPr/>
        <p:txBody>
          <a:bodyPr/>
          <a:lstStyle/>
          <a:p>
            <a:r>
              <a:rPr lang="en-US" dirty="0"/>
              <a:t>One man and one car birthed the struggle for Auto Workers in America…</a:t>
            </a:r>
          </a:p>
        </p:txBody>
      </p:sp>
    </p:spTree>
    <p:extLst>
      <p:ext uri="{BB962C8B-B14F-4D97-AF65-F5344CB8AC3E}">
        <p14:creationId xmlns:p14="http://schemas.microsoft.com/office/powerpoint/2010/main" val="2464365021"/>
      </p:ext>
    </p:extLst>
  </p:cSld>
  <p:clrMapOvr>
    <a:masterClrMapping/>
  </p:clrMapOvr>
  <p:transition spd="slow">
    <p:push dir="d"/>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1851ED0D-5596-411C-9B1B-88F5E5D7A623}"/>
              </a:ext>
            </a:extLst>
          </p:cNvPr>
          <p:cNvPicPr>
            <a:picLocks noGrp="1" noChangeAspect="1"/>
          </p:cNvPicPr>
          <p:nvPr>
            <p:ph type="pic" sz="quarter" idx="12"/>
          </p:nvPr>
        </p:nvPicPr>
        <p:blipFill>
          <a:blip r:embed="rId3">
            <a:extLst>
              <a:ext uri="{28A0092B-C50C-407E-A947-70E740481C1C}">
                <a14:useLocalDpi xmlns:a14="http://schemas.microsoft.com/office/drawing/2010/main" val="0"/>
              </a:ext>
            </a:extLst>
          </a:blip>
          <a:stretch>
            <a:fillRect/>
          </a:stretch>
        </p:blipFill>
        <p:spPr>
          <a:xfrm>
            <a:off x="0" y="3872"/>
            <a:ext cx="12191999" cy="6850256"/>
          </a:xfrm>
        </p:spPr>
      </p:pic>
      <p:sp>
        <p:nvSpPr>
          <p:cNvPr id="2" name="Slide Number Placeholder 1"/>
          <p:cNvSpPr>
            <a:spLocks noGrp="1"/>
          </p:cNvSpPr>
          <p:nvPr>
            <p:ph type="sldNum" sz="quarter" idx="4"/>
          </p:nvPr>
        </p:nvSpPr>
        <p:spPr/>
        <p:txBody>
          <a:bodyPr/>
          <a:lstStyle/>
          <a:p>
            <a:fld id="{5AE1514C-5E56-4738-A1FF-4B1CFD2A3E36}" type="slidenum">
              <a:rPr lang="en-US" smtClean="0"/>
              <a:pPr/>
              <a:t>11</a:t>
            </a:fld>
            <a:endParaRPr lang="en-US"/>
          </a:p>
        </p:txBody>
      </p:sp>
      <p:sp>
        <p:nvSpPr>
          <p:cNvPr id="7" name="Rectangle 6"/>
          <p:cNvSpPr/>
          <p:nvPr/>
        </p:nvSpPr>
        <p:spPr>
          <a:xfrm>
            <a:off x="-1" y="-7938"/>
            <a:ext cx="12190413" cy="6858000"/>
          </a:xfrm>
          <a:prstGeom prst="rect">
            <a:avLst/>
          </a:prstGeom>
          <a:solidFill>
            <a:schemeClr val="tx1">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r>
              <a:rPr lang="en-US" dirty="0"/>
              <a:t> 							Henry Ford next to one of his early Model T Fords.</a:t>
            </a:r>
          </a:p>
        </p:txBody>
      </p:sp>
      <p:sp>
        <p:nvSpPr>
          <p:cNvPr id="5" name="Text Placeholder 4">
            <a:extLst>
              <a:ext uri="{FF2B5EF4-FFF2-40B4-BE49-F238E27FC236}">
                <a16:creationId xmlns:a16="http://schemas.microsoft.com/office/drawing/2014/main" id="{395E4D5F-460F-B645-81A6-7E612E1BEB82}"/>
              </a:ext>
            </a:extLst>
          </p:cNvPr>
          <p:cNvSpPr>
            <a:spLocks noGrp="1"/>
          </p:cNvSpPr>
          <p:nvPr>
            <p:ph type="body" sz="quarter" idx="11"/>
          </p:nvPr>
        </p:nvSpPr>
        <p:spPr/>
        <p:txBody>
          <a:bodyPr/>
          <a:lstStyle/>
          <a:p>
            <a:endParaRPr lang="en-US"/>
          </a:p>
        </p:txBody>
      </p:sp>
      <p:sp>
        <p:nvSpPr>
          <p:cNvPr id="9" name="Text Placeholder 8">
            <a:extLst>
              <a:ext uri="{FF2B5EF4-FFF2-40B4-BE49-F238E27FC236}">
                <a16:creationId xmlns:a16="http://schemas.microsoft.com/office/drawing/2014/main" id="{2E9D39F5-FAEA-A24E-8515-6F5EC05C55D0}"/>
              </a:ext>
            </a:extLst>
          </p:cNvPr>
          <p:cNvSpPr>
            <a:spLocks noGrp="1"/>
          </p:cNvSpPr>
          <p:nvPr>
            <p:ph type="body" sz="quarter" idx="19"/>
          </p:nvPr>
        </p:nvSpPr>
        <p:spPr/>
        <p:txBody>
          <a:bodyPr/>
          <a:lstStyle/>
          <a:p>
            <a:endParaRPr lang="en-US"/>
          </a:p>
        </p:txBody>
      </p:sp>
    </p:spTree>
    <p:extLst>
      <p:ext uri="{BB962C8B-B14F-4D97-AF65-F5344CB8AC3E}">
        <p14:creationId xmlns:p14="http://schemas.microsoft.com/office/powerpoint/2010/main" val="573728218"/>
      </p:ext>
    </p:extLst>
  </p:cSld>
  <p:clrMapOvr>
    <a:masterClrMapping/>
  </p:clrMapOvr>
  <p:transition spd="slow">
    <p:push/>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8427AC04-AD1C-4A5B-BB28-1E62264DE7CB}"/>
              </a:ext>
            </a:extLst>
          </p:cNvPr>
          <p:cNvPicPr preferRelativeResize="0">
            <a:picLocks noGrp="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328016" y="1957357"/>
            <a:ext cx="5810250" cy="3000375"/>
          </a:xfrm>
        </p:spPr>
      </p:pic>
      <p:sp>
        <p:nvSpPr>
          <p:cNvPr id="7" name="Text Placeholder 6"/>
          <p:cNvSpPr>
            <a:spLocks noGrp="1"/>
          </p:cNvSpPr>
          <p:nvPr>
            <p:ph type="body" sz="quarter" idx="11"/>
          </p:nvPr>
        </p:nvSpPr>
        <p:spPr>
          <a:xfrm>
            <a:off x="6138266" y="3457545"/>
            <a:ext cx="6053733" cy="1754326"/>
          </a:xfrm>
        </p:spPr>
        <p:txBody>
          <a:bodyPr/>
          <a:lstStyle/>
          <a:p>
            <a:pPr lvl="1"/>
            <a:r>
              <a:rPr lang="en-US" sz="2400" dirty="0"/>
              <a:t>Ford had increased the production of his cars, allowing for the cost to go down. Soon more Americans would be able to buy a car. Profits increase for Ford at a record breaking pace.</a:t>
            </a:r>
            <a:endParaRPr lang="en-US" dirty="0"/>
          </a:p>
        </p:txBody>
      </p:sp>
      <p:sp>
        <p:nvSpPr>
          <p:cNvPr id="14" name="Text Placeholder 13"/>
          <p:cNvSpPr>
            <a:spLocks noGrp="1"/>
          </p:cNvSpPr>
          <p:nvPr>
            <p:ph type="body" sz="quarter" idx="19"/>
          </p:nvPr>
        </p:nvSpPr>
        <p:spPr>
          <a:xfrm>
            <a:off x="6138267" y="1554164"/>
            <a:ext cx="5875734" cy="590931"/>
          </a:xfrm>
        </p:spPr>
        <p:txBody>
          <a:bodyPr/>
          <a:lstStyle/>
          <a:p>
            <a:r>
              <a:rPr lang="en-US" dirty="0">
                <a:solidFill>
                  <a:schemeClr val="tx2"/>
                </a:solidFill>
                <a:latin typeface="+mn-lt"/>
              </a:rPr>
              <a:t>The Race to Higher Profits</a:t>
            </a:r>
          </a:p>
        </p:txBody>
      </p:sp>
      <p:sp>
        <p:nvSpPr>
          <p:cNvPr id="2" name="Slide Number Placeholder 1"/>
          <p:cNvSpPr>
            <a:spLocks noGrp="1"/>
          </p:cNvSpPr>
          <p:nvPr>
            <p:ph type="sldNum" sz="quarter" idx="4"/>
          </p:nvPr>
        </p:nvSpPr>
        <p:spPr/>
        <p:txBody>
          <a:bodyPr/>
          <a:lstStyle/>
          <a:p>
            <a:fld id="{5AE1514C-5E56-4738-A1FF-4B1CFD2A3E36}" type="slidenum">
              <a:rPr lang="en-US" smtClean="0"/>
              <a:pPr/>
              <a:t>12</a:t>
            </a:fld>
            <a:endParaRPr lang="en-US" dirty="0"/>
          </a:p>
        </p:txBody>
      </p:sp>
      <p:sp>
        <p:nvSpPr>
          <p:cNvPr id="6" name="Rectangle 5">
            <a:extLst>
              <a:ext uri="{FF2B5EF4-FFF2-40B4-BE49-F238E27FC236}">
                <a16:creationId xmlns:a16="http://schemas.microsoft.com/office/drawing/2014/main" id="{FA13F977-8872-4A06-8989-7DDBFBBD8328}"/>
              </a:ext>
            </a:extLst>
          </p:cNvPr>
          <p:cNvSpPr/>
          <p:nvPr/>
        </p:nvSpPr>
        <p:spPr>
          <a:xfrm>
            <a:off x="1557" y="0"/>
            <a:ext cx="6094443" cy="6858000"/>
          </a:xfrm>
          <a:prstGeom prst="rect">
            <a:avLst/>
          </a:prstGeom>
          <a:solidFill>
            <a:schemeClr val="tx1">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r>
              <a:rPr lang="en-US" dirty="0"/>
              <a:t>        </a:t>
            </a:r>
            <a:r>
              <a:rPr lang="en-US" sz="1200" dirty="0">
                <a:solidFill>
                  <a:schemeClr val="tx1"/>
                </a:solidFill>
              </a:rPr>
              <a:t>(1908 Ford Model T advertisement)</a:t>
            </a:r>
          </a:p>
        </p:txBody>
      </p:sp>
    </p:spTree>
    <p:extLst>
      <p:ext uri="{BB962C8B-B14F-4D97-AF65-F5344CB8AC3E}">
        <p14:creationId xmlns:p14="http://schemas.microsoft.com/office/powerpoint/2010/main" val="686721801"/>
      </p:ext>
    </p:extLst>
  </p:cSld>
  <p:clrMapOvr>
    <a:masterClrMapping/>
  </p:clrMapOvr>
  <p:transition spd="slow">
    <p:push/>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1851ED0D-5596-411C-9B1B-88F5E5D7A623}"/>
              </a:ext>
            </a:extLst>
          </p:cNvPr>
          <p:cNvPicPr>
            <a:picLocks noGrp="1" noChangeAspect="1"/>
          </p:cNvPicPr>
          <p:nvPr>
            <p:ph type="pic" sz="quarter" idx="10"/>
          </p:nvPr>
        </p:nvPicPr>
        <p:blipFill>
          <a:blip r:embed="rId3" cstate="screen">
            <a:extLst>
              <a:ext uri="{28A0092B-C50C-407E-A947-70E740481C1C}">
                <a14:useLocalDpi xmlns:a14="http://schemas.microsoft.com/office/drawing/2010/main" val="0"/>
              </a:ext>
            </a:extLst>
          </a:blip>
          <a:stretch>
            <a:fillRect/>
          </a:stretch>
        </p:blipFill>
        <p:spPr>
          <a:xfrm>
            <a:off x="0" y="0"/>
            <a:ext cx="6094444" cy="6858000"/>
          </a:xfrm>
        </p:spPr>
      </p:pic>
      <p:sp>
        <p:nvSpPr>
          <p:cNvPr id="2" name="Slide Number Placeholder 1"/>
          <p:cNvSpPr>
            <a:spLocks noGrp="1"/>
          </p:cNvSpPr>
          <p:nvPr>
            <p:ph type="sldNum" sz="quarter" idx="4"/>
          </p:nvPr>
        </p:nvSpPr>
        <p:spPr>
          <a:xfrm>
            <a:off x="11696726" y="6484937"/>
            <a:ext cx="533348" cy="365125"/>
          </a:xfrm>
        </p:spPr>
        <p:txBody>
          <a:bodyPr/>
          <a:lstStyle/>
          <a:p>
            <a:fld id="{5AE1514C-5E56-4738-A1FF-4B1CFD2A3E36}" type="slidenum">
              <a:rPr lang="en-US" smtClean="0"/>
              <a:pPr/>
              <a:t>13</a:t>
            </a:fld>
            <a:endParaRPr lang="en-US"/>
          </a:p>
        </p:txBody>
      </p:sp>
      <p:sp>
        <p:nvSpPr>
          <p:cNvPr id="11" name="Text Placeholder 10"/>
          <p:cNvSpPr>
            <a:spLocks noGrp="1"/>
          </p:cNvSpPr>
          <p:nvPr>
            <p:ph type="body" sz="quarter" idx="11"/>
          </p:nvPr>
        </p:nvSpPr>
        <p:spPr>
          <a:xfrm>
            <a:off x="6096000" y="3429000"/>
            <a:ext cx="6096000" cy="2403735"/>
          </a:xfrm>
        </p:spPr>
        <p:txBody>
          <a:bodyPr/>
          <a:lstStyle/>
          <a:p>
            <a:r>
              <a:rPr lang="en-US" sz="3200" dirty="0"/>
              <a:t>Ford’s Moving Assembly Line</a:t>
            </a:r>
          </a:p>
          <a:p>
            <a:pPr lvl="2"/>
            <a:r>
              <a:rPr lang="en-US" dirty="0"/>
              <a:t>The moving assembly line brought more production for the auto makers. The fast paced work now required by manufacturers often placed worker’s </a:t>
            </a:r>
            <a:r>
              <a:rPr lang="en-US" b="1" cap="all" dirty="0"/>
              <a:t>Safety at risk</a:t>
            </a:r>
            <a:r>
              <a:rPr lang="en-US" dirty="0"/>
              <a:t>. </a:t>
            </a:r>
          </a:p>
        </p:txBody>
      </p:sp>
      <p:sp>
        <p:nvSpPr>
          <p:cNvPr id="8" name="Text Placeholder 7"/>
          <p:cNvSpPr>
            <a:spLocks noGrp="1"/>
          </p:cNvSpPr>
          <p:nvPr>
            <p:ph type="body" sz="quarter" idx="19"/>
          </p:nvPr>
        </p:nvSpPr>
        <p:spPr>
          <a:xfrm>
            <a:off x="6248400" y="101936"/>
            <a:ext cx="5791200" cy="1716367"/>
          </a:xfrm>
        </p:spPr>
        <p:txBody>
          <a:bodyPr/>
          <a:lstStyle/>
          <a:p>
            <a:r>
              <a:rPr lang="en-US" dirty="0"/>
              <a:t>The High Cost of Affordability</a:t>
            </a:r>
          </a:p>
          <a:p>
            <a:endParaRPr lang="en-US" dirty="0"/>
          </a:p>
        </p:txBody>
      </p:sp>
      <p:sp>
        <p:nvSpPr>
          <p:cNvPr id="7" name="Rectangle 6"/>
          <p:cNvSpPr/>
          <p:nvPr/>
        </p:nvSpPr>
        <p:spPr>
          <a:xfrm>
            <a:off x="1" y="-7938"/>
            <a:ext cx="6094443" cy="6858000"/>
          </a:xfrm>
          <a:prstGeom prst="rect">
            <a:avLst/>
          </a:prstGeom>
          <a:solidFill>
            <a:schemeClr val="tx1">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77918218"/>
      </p:ext>
    </p:extLst>
  </p:cSld>
  <p:clrMapOvr>
    <a:masterClrMapping/>
  </p:clrMapOvr>
  <p:transition spd="slow">
    <p:push/>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1851ED0D-5596-411C-9B1B-88F5E5D7A623}"/>
              </a:ext>
            </a:extLst>
          </p:cNvPr>
          <p:cNvPicPr>
            <a:picLocks noGrp="1" noChangeAspect="1"/>
          </p:cNvPicPr>
          <p:nvPr>
            <p:ph type="pic" sz="quarter" idx="12"/>
          </p:nvPr>
        </p:nvPicPr>
        <p:blipFill>
          <a:blip r:embed="rId3">
            <a:extLst>
              <a:ext uri="{28A0092B-C50C-407E-A947-70E740481C1C}">
                <a14:useLocalDpi xmlns:a14="http://schemas.microsoft.com/office/drawing/2010/main" val="0"/>
              </a:ext>
            </a:extLst>
          </a:blip>
          <a:stretch>
            <a:fillRect/>
          </a:stretch>
        </p:blipFill>
        <p:spPr>
          <a:xfrm>
            <a:off x="-1" y="-194"/>
            <a:ext cx="12190413" cy="6850256"/>
          </a:xfrm>
        </p:spPr>
      </p:pic>
      <p:sp>
        <p:nvSpPr>
          <p:cNvPr id="11" name="Text Placeholder 10"/>
          <p:cNvSpPr>
            <a:spLocks noGrp="1"/>
          </p:cNvSpPr>
          <p:nvPr>
            <p:ph type="body" sz="quarter" idx="11"/>
          </p:nvPr>
        </p:nvSpPr>
        <p:spPr>
          <a:xfrm>
            <a:off x="6979529" y="6171005"/>
            <a:ext cx="3855616" cy="313932"/>
          </a:xfrm>
        </p:spPr>
        <p:txBody>
          <a:bodyPr/>
          <a:lstStyle/>
          <a:p>
            <a:pPr lvl="2"/>
            <a:r>
              <a:rPr lang="en-US" sz="1600" dirty="0">
                <a:solidFill>
                  <a:schemeClr val="bg1"/>
                </a:solidFill>
              </a:rPr>
              <a:t>John L. Lewis of the UMWA and CIO</a:t>
            </a:r>
          </a:p>
        </p:txBody>
      </p:sp>
      <p:sp>
        <p:nvSpPr>
          <p:cNvPr id="2" name="Slide Number Placeholder 1"/>
          <p:cNvSpPr>
            <a:spLocks noGrp="1"/>
          </p:cNvSpPr>
          <p:nvPr>
            <p:ph type="sldNum" sz="quarter" idx="4"/>
          </p:nvPr>
        </p:nvSpPr>
        <p:spPr/>
        <p:txBody>
          <a:bodyPr/>
          <a:lstStyle/>
          <a:p>
            <a:fld id="{5AE1514C-5E56-4738-A1FF-4B1CFD2A3E36}" type="slidenum">
              <a:rPr lang="en-US" smtClean="0"/>
              <a:pPr/>
              <a:t>14</a:t>
            </a:fld>
            <a:endParaRPr lang="en-US"/>
          </a:p>
        </p:txBody>
      </p:sp>
      <p:pic>
        <p:nvPicPr>
          <p:cNvPr id="1026" name="Picture 2" descr="Image result for United Mine Workers of America logo">
            <a:extLst>
              <a:ext uri="{FF2B5EF4-FFF2-40B4-BE49-F238E27FC236}">
                <a16:creationId xmlns:a16="http://schemas.microsoft.com/office/drawing/2014/main" id="{26F4AB45-1E74-46E7-8D50-2DF7E8053231}"/>
              </a:ext>
            </a:extLst>
          </p:cNvPr>
          <p:cNvPicPr>
            <a:picLocks noChangeAspect="1" noChangeArrowheads="1"/>
          </p:cNvPicPr>
          <p:nvPr/>
        </p:nvPicPr>
        <p:blipFill>
          <a:blip r:embed="rId4" cstate="screen">
            <a:lum bright="70000" contrast="-70000"/>
            <a:extLst>
              <a:ext uri="{28A0092B-C50C-407E-A947-70E740481C1C}">
                <a14:useLocalDpi xmlns:a14="http://schemas.microsoft.com/office/drawing/2010/main" val="0"/>
              </a:ext>
            </a:extLst>
          </a:blip>
          <a:srcRect/>
          <a:stretch>
            <a:fillRect/>
          </a:stretch>
        </p:blipFill>
        <p:spPr bwMode="auto">
          <a:xfrm>
            <a:off x="1178924" y="-205763"/>
            <a:ext cx="3254285" cy="3261390"/>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1589" y="24492"/>
            <a:ext cx="12190413" cy="6858000"/>
          </a:xfrm>
          <a:prstGeom prst="rect">
            <a:avLst/>
          </a:prstGeom>
          <a:solidFill>
            <a:schemeClr val="tx1">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 Placeholder 4">
            <a:extLst>
              <a:ext uri="{FF2B5EF4-FFF2-40B4-BE49-F238E27FC236}">
                <a16:creationId xmlns:a16="http://schemas.microsoft.com/office/drawing/2014/main" id="{C07A48FA-21EE-0842-906B-CEA4B0937ECA}"/>
              </a:ext>
            </a:extLst>
          </p:cNvPr>
          <p:cNvSpPr>
            <a:spLocks noGrp="1"/>
          </p:cNvSpPr>
          <p:nvPr>
            <p:ph type="body" sz="quarter" idx="19"/>
          </p:nvPr>
        </p:nvSpPr>
        <p:spPr/>
        <p:txBody>
          <a:bodyPr/>
          <a:lstStyle/>
          <a:p>
            <a:endParaRPr lang="en-US"/>
          </a:p>
        </p:txBody>
      </p:sp>
    </p:spTree>
    <p:extLst>
      <p:ext uri="{BB962C8B-B14F-4D97-AF65-F5344CB8AC3E}">
        <p14:creationId xmlns:p14="http://schemas.microsoft.com/office/powerpoint/2010/main" val="1391671666"/>
      </p:ext>
    </p:extLst>
  </p:cSld>
  <p:clrMapOvr>
    <a:masterClrMapping/>
  </p:clrMapOvr>
  <p:transition spd="slow">
    <p:push/>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1851ED0D-5596-411C-9B1B-88F5E5D7A623}"/>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 y="0"/>
            <a:ext cx="6092886" cy="6857999"/>
          </a:xfrm>
        </p:spPr>
      </p:pic>
      <p:sp>
        <p:nvSpPr>
          <p:cNvPr id="2" name="Slide Number Placeholder 1"/>
          <p:cNvSpPr>
            <a:spLocks noGrp="1"/>
          </p:cNvSpPr>
          <p:nvPr>
            <p:ph type="sldNum" sz="quarter" idx="4"/>
          </p:nvPr>
        </p:nvSpPr>
        <p:spPr>
          <a:xfrm>
            <a:off x="11696726" y="6484937"/>
            <a:ext cx="533348" cy="365125"/>
          </a:xfrm>
        </p:spPr>
        <p:txBody>
          <a:bodyPr/>
          <a:lstStyle/>
          <a:p>
            <a:fld id="{5AE1514C-5E56-4738-A1FF-4B1CFD2A3E36}" type="slidenum">
              <a:rPr lang="en-US" smtClean="0"/>
              <a:pPr/>
              <a:t>15</a:t>
            </a:fld>
            <a:endParaRPr lang="en-US"/>
          </a:p>
        </p:txBody>
      </p:sp>
      <p:sp>
        <p:nvSpPr>
          <p:cNvPr id="11" name="Text Placeholder 10"/>
          <p:cNvSpPr>
            <a:spLocks noGrp="1"/>
          </p:cNvSpPr>
          <p:nvPr>
            <p:ph type="body" sz="quarter" idx="11"/>
          </p:nvPr>
        </p:nvSpPr>
        <p:spPr>
          <a:xfrm>
            <a:off x="6092886" y="3025158"/>
            <a:ext cx="6096000" cy="1754326"/>
          </a:xfrm>
        </p:spPr>
        <p:txBody>
          <a:bodyPr/>
          <a:lstStyle/>
          <a:p>
            <a:pPr lvl="2"/>
            <a:r>
              <a:rPr lang="en-US" dirty="0"/>
              <a:t>The Congress of Industrial Organizations (CIO), had developed a plan to organize auto workers. President John L. Lewis recruited a young organizer named    Walter Reuther.</a:t>
            </a:r>
          </a:p>
        </p:txBody>
      </p:sp>
      <p:sp>
        <p:nvSpPr>
          <p:cNvPr id="8" name="Text Placeholder 7"/>
          <p:cNvSpPr>
            <a:spLocks noGrp="1"/>
          </p:cNvSpPr>
          <p:nvPr>
            <p:ph type="body" sz="quarter" idx="19"/>
          </p:nvPr>
        </p:nvSpPr>
        <p:spPr>
          <a:xfrm>
            <a:off x="6248400" y="101936"/>
            <a:ext cx="5791200" cy="1217769"/>
          </a:xfrm>
        </p:spPr>
        <p:txBody>
          <a:bodyPr/>
          <a:lstStyle/>
          <a:p>
            <a:r>
              <a:rPr lang="en-US" dirty="0">
                <a:solidFill>
                  <a:schemeClr val="tx2"/>
                </a:solidFill>
                <a:latin typeface="+mn-lt"/>
              </a:rPr>
              <a:t>Organizing an Industry</a:t>
            </a:r>
          </a:p>
          <a:p>
            <a:endParaRPr lang="en-US" dirty="0"/>
          </a:p>
        </p:txBody>
      </p:sp>
      <p:sp>
        <p:nvSpPr>
          <p:cNvPr id="7" name="Rectangle 6"/>
          <p:cNvSpPr/>
          <p:nvPr/>
        </p:nvSpPr>
        <p:spPr>
          <a:xfrm>
            <a:off x="-3113" y="0"/>
            <a:ext cx="6094443" cy="6858000"/>
          </a:xfrm>
          <a:prstGeom prst="rect">
            <a:avLst/>
          </a:prstGeom>
          <a:solidFill>
            <a:schemeClr val="tx1">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r>
              <a:rPr lang="en-US" sz="1200" dirty="0"/>
              <a:t>Reuther Brothers (from left) Roy, Walter and Victor</a:t>
            </a:r>
          </a:p>
        </p:txBody>
      </p:sp>
    </p:spTree>
    <p:extLst>
      <p:ext uri="{BB962C8B-B14F-4D97-AF65-F5344CB8AC3E}">
        <p14:creationId xmlns:p14="http://schemas.microsoft.com/office/powerpoint/2010/main" val="2050214295"/>
      </p:ext>
    </p:extLst>
  </p:cSld>
  <p:clrMapOvr>
    <a:masterClrMapping/>
  </p:clrMapOvr>
  <p:transition spd="slow">
    <p:push/>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1851ED0D-5596-411C-9B1B-88F5E5D7A623}"/>
              </a:ext>
            </a:extLst>
          </p:cNvPr>
          <p:cNvPicPr>
            <a:picLocks noGrp="1" noChangeAspect="1"/>
          </p:cNvPicPr>
          <p:nvPr>
            <p:ph type="pic" sz="quarter" idx="10"/>
          </p:nvPr>
        </p:nvPicPr>
        <p:blipFill>
          <a:blip r:embed="rId3" cstate="screen">
            <a:extLst>
              <a:ext uri="{28A0092B-C50C-407E-A947-70E740481C1C}">
                <a14:useLocalDpi xmlns:a14="http://schemas.microsoft.com/office/drawing/2010/main" val="0"/>
              </a:ext>
            </a:extLst>
          </a:blip>
          <a:stretch>
            <a:fillRect/>
          </a:stretch>
        </p:blipFill>
        <p:spPr>
          <a:xfrm>
            <a:off x="0" y="0"/>
            <a:ext cx="6094443" cy="6850061"/>
          </a:xfrm>
        </p:spPr>
      </p:pic>
      <p:sp>
        <p:nvSpPr>
          <p:cNvPr id="2" name="Slide Number Placeholder 1"/>
          <p:cNvSpPr>
            <a:spLocks noGrp="1"/>
          </p:cNvSpPr>
          <p:nvPr>
            <p:ph type="sldNum" sz="quarter" idx="4"/>
          </p:nvPr>
        </p:nvSpPr>
        <p:spPr>
          <a:xfrm>
            <a:off x="11696726" y="6484937"/>
            <a:ext cx="533348" cy="365125"/>
          </a:xfrm>
        </p:spPr>
        <p:txBody>
          <a:bodyPr/>
          <a:lstStyle/>
          <a:p>
            <a:fld id="{5AE1514C-5E56-4738-A1FF-4B1CFD2A3E36}" type="slidenum">
              <a:rPr lang="en-US" smtClean="0"/>
              <a:pPr/>
              <a:t>16</a:t>
            </a:fld>
            <a:endParaRPr lang="en-US"/>
          </a:p>
        </p:txBody>
      </p:sp>
      <p:sp>
        <p:nvSpPr>
          <p:cNvPr id="11" name="Text Placeholder 10"/>
          <p:cNvSpPr>
            <a:spLocks noGrp="1"/>
          </p:cNvSpPr>
          <p:nvPr>
            <p:ph type="body" sz="quarter" idx="11"/>
          </p:nvPr>
        </p:nvSpPr>
        <p:spPr>
          <a:xfrm>
            <a:off x="6092886" y="3025158"/>
            <a:ext cx="6096000" cy="1754326"/>
          </a:xfrm>
        </p:spPr>
        <p:txBody>
          <a:bodyPr/>
          <a:lstStyle/>
          <a:p>
            <a:pPr lvl="2"/>
            <a:r>
              <a:rPr lang="en-US" dirty="0"/>
              <a:t>Workers at auto plant staged massive sit down strikes, stopping production and holding machinery hostage until their demands for better working conditions and higher wages were met.</a:t>
            </a:r>
          </a:p>
        </p:txBody>
      </p:sp>
      <p:sp>
        <p:nvSpPr>
          <p:cNvPr id="8" name="Text Placeholder 7"/>
          <p:cNvSpPr>
            <a:spLocks noGrp="1"/>
          </p:cNvSpPr>
          <p:nvPr>
            <p:ph type="body" sz="quarter" idx="19"/>
          </p:nvPr>
        </p:nvSpPr>
        <p:spPr>
          <a:xfrm>
            <a:off x="6248400" y="101936"/>
            <a:ext cx="5791200" cy="1217769"/>
          </a:xfrm>
        </p:spPr>
        <p:txBody>
          <a:bodyPr/>
          <a:lstStyle/>
          <a:p>
            <a:r>
              <a:rPr lang="en-US" dirty="0">
                <a:solidFill>
                  <a:schemeClr val="tx2"/>
                </a:solidFill>
                <a:latin typeface="+mn-lt"/>
              </a:rPr>
              <a:t>Taking it Sitting Down</a:t>
            </a:r>
          </a:p>
          <a:p>
            <a:endParaRPr lang="en-US" dirty="0"/>
          </a:p>
        </p:txBody>
      </p:sp>
      <p:sp>
        <p:nvSpPr>
          <p:cNvPr id="7" name="Rectangle 6"/>
          <p:cNvSpPr/>
          <p:nvPr/>
        </p:nvSpPr>
        <p:spPr>
          <a:xfrm>
            <a:off x="-1557" y="-7939"/>
            <a:ext cx="6094443" cy="6858000"/>
          </a:xfrm>
          <a:prstGeom prst="rect">
            <a:avLst/>
          </a:prstGeom>
          <a:solidFill>
            <a:schemeClr val="tx1">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r>
              <a:rPr lang="en-US" dirty="0"/>
              <a:t>1937 Automobile Sit down Strikes</a:t>
            </a:r>
          </a:p>
        </p:txBody>
      </p:sp>
    </p:spTree>
    <p:extLst>
      <p:ext uri="{BB962C8B-B14F-4D97-AF65-F5344CB8AC3E}">
        <p14:creationId xmlns:p14="http://schemas.microsoft.com/office/powerpoint/2010/main" val="4219835864"/>
      </p:ext>
    </p:extLst>
  </p:cSld>
  <p:clrMapOvr>
    <a:masterClrMapping/>
  </p:clrMapOvr>
  <p:transition spd="slow">
    <p:push/>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1851ED0D-5596-411C-9B1B-88F5E5D7A623}"/>
              </a:ext>
            </a:extLst>
          </p:cNvPr>
          <p:cNvPicPr>
            <a:picLocks noGrp="1" noChangeAspect="1"/>
          </p:cNvPicPr>
          <p:nvPr>
            <p:ph type="pic" sz="quarter" idx="12"/>
          </p:nvPr>
        </p:nvPicPr>
        <p:blipFill>
          <a:blip r:embed="rId3" cstate="screen">
            <a:extLst>
              <a:ext uri="{28A0092B-C50C-407E-A947-70E740481C1C}">
                <a14:useLocalDpi xmlns:a14="http://schemas.microsoft.com/office/drawing/2010/main" val="0"/>
              </a:ext>
            </a:extLst>
          </a:blip>
          <a:stretch>
            <a:fillRect/>
          </a:stretch>
        </p:blipFill>
        <p:spPr>
          <a:xfrm>
            <a:off x="0" y="3872"/>
            <a:ext cx="12192000" cy="6850256"/>
          </a:xfrm>
        </p:spPr>
      </p:pic>
      <p:sp>
        <p:nvSpPr>
          <p:cNvPr id="2" name="Slide Number Placeholder 1"/>
          <p:cNvSpPr>
            <a:spLocks noGrp="1"/>
          </p:cNvSpPr>
          <p:nvPr>
            <p:ph type="sldNum" sz="quarter" idx="4"/>
          </p:nvPr>
        </p:nvSpPr>
        <p:spPr/>
        <p:txBody>
          <a:bodyPr/>
          <a:lstStyle/>
          <a:p>
            <a:fld id="{5AE1514C-5E56-4738-A1FF-4B1CFD2A3E36}" type="slidenum">
              <a:rPr lang="en-US" smtClean="0"/>
              <a:pPr/>
              <a:t>17</a:t>
            </a:fld>
            <a:endParaRPr lang="en-US"/>
          </a:p>
        </p:txBody>
      </p:sp>
      <p:sp>
        <p:nvSpPr>
          <p:cNvPr id="7" name="Rectangle 6"/>
          <p:cNvSpPr/>
          <p:nvPr/>
        </p:nvSpPr>
        <p:spPr>
          <a:xfrm>
            <a:off x="0" y="7938"/>
            <a:ext cx="12190413" cy="6858000"/>
          </a:xfrm>
          <a:prstGeom prst="rect">
            <a:avLst/>
          </a:prstGeom>
          <a:solidFill>
            <a:schemeClr val="tx1">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r>
              <a:rPr lang="en-US" sz="1200" dirty="0"/>
              <a:t>1937 - Workers waving from windows inside a General Motors plant during the Sit Down Strikes.</a:t>
            </a:r>
          </a:p>
        </p:txBody>
      </p:sp>
      <p:sp>
        <p:nvSpPr>
          <p:cNvPr id="5" name="Text Placeholder 4">
            <a:extLst>
              <a:ext uri="{FF2B5EF4-FFF2-40B4-BE49-F238E27FC236}">
                <a16:creationId xmlns:a16="http://schemas.microsoft.com/office/drawing/2014/main" id="{ADDE52FC-3F53-614D-A413-A95097D17F65}"/>
              </a:ext>
            </a:extLst>
          </p:cNvPr>
          <p:cNvSpPr>
            <a:spLocks noGrp="1"/>
          </p:cNvSpPr>
          <p:nvPr>
            <p:ph type="body" sz="quarter" idx="11"/>
          </p:nvPr>
        </p:nvSpPr>
        <p:spPr/>
        <p:txBody>
          <a:bodyPr/>
          <a:lstStyle/>
          <a:p>
            <a:endParaRPr lang="en-US"/>
          </a:p>
        </p:txBody>
      </p:sp>
      <p:sp>
        <p:nvSpPr>
          <p:cNvPr id="9" name="Text Placeholder 8">
            <a:extLst>
              <a:ext uri="{FF2B5EF4-FFF2-40B4-BE49-F238E27FC236}">
                <a16:creationId xmlns:a16="http://schemas.microsoft.com/office/drawing/2014/main" id="{3FAC28F6-E1A3-DB47-AB06-CB267A3E6907}"/>
              </a:ext>
            </a:extLst>
          </p:cNvPr>
          <p:cNvSpPr>
            <a:spLocks noGrp="1"/>
          </p:cNvSpPr>
          <p:nvPr>
            <p:ph type="body" sz="quarter" idx="19"/>
          </p:nvPr>
        </p:nvSpPr>
        <p:spPr/>
        <p:txBody>
          <a:bodyPr/>
          <a:lstStyle/>
          <a:p>
            <a:endParaRPr lang="en-US"/>
          </a:p>
        </p:txBody>
      </p:sp>
    </p:spTree>
    <p:extLst>
      <p:ext uri="{BB962C8B-B14F-4D97-AF65-F5344CB8AC3E}">
        <p14:creationId xmlns:p14="http://schemas.microsoft.com/office/powerpoint/2010/main" val="1989817332"/>
      </p:ext>
    </p:extLst>
  </p:cSld>
  <p:clrMapOvr>
    <a:masterClrMapping/>
  </p:clrMapOvr>
  <p:transition spd="slow">
    <p:push/>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1851ED0D-5596-411C-9B1B-88F5E5D7A623}"/>
              </a:ext>
            </a:extLst>
          </p:cNvPr>
          <p:cNvPicPr>
            <a:picLocks noGrp="1" noChangeAspect="1"/>
          </p:cNvPicPr>
          <p:nvPr>
            <p:ph type="pic" sz="quarter" idx="12"/>
          </p:nvPr>
        </p:nvPicPr>
        <p:blipFill>
          <a:blip r:embed="rId3">
            <a:extLst>
              <a:ext uri="{28A0092B-C50C-407E-A947-70E740481C1C}">
                <a14:useLocalDpi xmlns:a14="http://schemas.microsoft.com/office/drawing/2010/main" val="0"/>
              </a:ext>
            </a:extLst>
          </a:blip>
          <a:stretch>
            <a:fillRect/>
          </a:stretch>
        </p:blipFill>
        <p:spPr>
          <a:xfrm>
            <a:off x="0" y="3872"/>
            <a:ext cx="12190413" cy="6850256"/>
          </a:xfrm>
        </p:spPr>
      </p:pic>
      <p:sp>
        <p:nvSpPr>
          <p:cNvPr id="2" name="Slide Number Placeholder 1"/>
          <p:cNvSpPr>
            <a:spLocks noGrp="1"/>
          </p:cNvSpPr>
          <p:nvPr>
            <p:ph type="sldNum" sz="quarter" idx="4"/>
          </p:nvPr>
        </p:nvSpPr>
        <p:spPr/>
        <p:txBody>
          <a:bodyPr/>
          <a:lstStyle/>
          <a:p>
            <a:fld id="{5AE1514C-5E56-4738-A1FF-4B1CFD2A3E36}" type="slidenum">
              <a:rPr lang="en-US" smtClean="0"/>
              <a:pPr/>
              <a:t>18</a:t>
            </a:fld>
            <a:endParaRPr lang="en-US"/>
          </a:p>
        </p:txBody>
      </p:sp>
      <p:sp>
        <p:nvSpPr>
          <p:cNvPr id="7" name="Rectangle 6"/>
          <p:cNvSpPr/>
          <p:nvPr/>
        </p:nvSpPr>
        <p:spPr>
          <a:xfrm>
            <a:off x="-1587" y="7938"/>
            <a:ext cx="12190413" cy="6858000"/>
          </a:xfrm>
          <a:prstGeom prst="rect">
            <a:avLst/>
          </a:prstGeom>
          <a:solidFill>
            <a:schemeClr val="tx1">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r>
              <a:rPr lang="en-US" sz="1200" dirty="0"/>
              <a:t>1937 – After Flint Police could not push strikers out the State deployed the National Guard.</a:t>
            </a:r>
          </a:p>
        </p:txBody>
      </p:sp>
      <p:sp>
        <p:nvSpPr>
          <p:cNvPr id="5" name="Text Placeholder 4">
            <a:extLst>
              <a:ext uri="{FF2B5EF4-FFF2-40B4-BE49-F238E27FC236}">
                <a16:creationId xmlns:a16="http://schemas.microsoft.com/office/drawing/2014/main" id="{9F254F0A-E072-124D-B839-53D786554E7F}"/>
              </a:ext>
            </a:extLst>
          </p:cNvPr>
          <p:cNvSpPr>
            <a:spLocks noGrp="1"/>
          </p:cNvSpPr>
          <p:nvPr>
            <p:ph type="body" sz="quarter" idx="11"/>
          </p:nvPr>
        </p:nvSpPr>
        <p:spPr/>
        <p:txBody>
          <a:bodyPr/>
          <a:lstStyle/>
          <a:p>
            <a:endParaRPr lang="en-US"/>
          </a:p>
        </p:txBody>
      </p:sp>
      <p:sp>
        <p:nvSpPr>
          <p:cNvPr id="9" name="Text Placeholder 8">
            <a:extLst>
              <a:ext uri="{FF2B5EF4-FFF2-40B4-BE49-F238E27FC236}">
                <a16:creationId xmlns:a16="http://schemas.microsoft.com/office/drawing/2014/main" id="{17B1D48E-41E9-F943-A767-B9C4423EEF9B}"/>
              </a:ext>
            </a:extLst>
          </p:cNvPr>
          <p:cNvSpPr>
            <a:spLocks noGrp="1"/>
          </p:cNvSpPr>
          <p:nvPr>
            <p:ph type="body" sz="quarter" idx="19"/>
          </p:nvPr>
        </p:nvSpPr>
        <p:spPr/>
        <p:txBody>
          <a:bodyPr/>
          <a:lstStyle/>
          <a:p>
            <a:endParaRPr lang="en-US"/>
          </a:p>
        </p:txBody>
      </p:sp>
    </p:spTree>
    <p:extLst>
      <p:ext uri="{BB962C8B-B14F-4D97-AF65-F5344CB8AC3E}">
        <p14:creationId xmlns:p14="http://schemas.microsoft.com/office/powerpoint/2010/main" val="4057971025"/>
      </p:ext>
    </p:extLst>
  </p:cSld>
  <p:clrMapOvr>
    <a:masterClrMapping/>
  </p:clrMapOvr>
  <p:transition spd="slow">
    <p:push/>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p:txBody>
          <a:bodyPr/>
          <a:lstStyle/>
          <a:p>
            <a:r>
              <a:rPr lang="en-US" dirty="0"/>
              <a:t>FACING THE GIANT</a:t>
            </a:r>
          </a:p>
        </p:txBody>
      </p:sp>
      <p:sp>
        <p:nvSpPr>
          <p:cNvPr id="11" name="Text Placeholder 10"/>
          <p:cNvSpPr>
            <a:spLocks noGrp="1"/>
          </p:cNvSpPr>
          <p:nvPr>
            <p:ph type="body" sz="quarter" idx="11"/>
          </p:nvPr>
        </p:nvSpPr>
        <p:spPr/>
        <p:txBody>
          <a:bodyPr/>
          <a:lstStyle/>
          <a:p>
            <a:r>
              <a:rPr lang="en-US" dirty="0"/>
              <a:t>Auto Workers were ready to face the Ford Motor Co.</a:t>
            </a:r>
          </a:p>
        </p:txBody>
      </p:sp>
    </p:spTree>
    <p:extLst>
      <p:ext uri="{BB962C8B-B14F-4D97-AF65-F5344CB8AC3E}">
        <p14:creationId xmlns:p14="http://schemas.microsoft.com/office/powerpoint/2010/main" val="1022672320"/>
      </p:ext>
    </p:extLst>
  </p:cSld>
  <p:clrMapOvr>
    <a:masterClrMapping/>
  </p:clrMapOvr>
  <p:transition spd="slow">
    <p:push dir="d"/>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1851ED0D-5596-411C-9B1B-88F5E5D7A623}"/>
              </a:ext>
            </a:extLst>
          </p:cNvPr>
          <p:cNvPicPr>
            <a:picLocks noGrp="1" noChangeAspect="1"/>
          </p:cNvPicPr>
          <p:nvPr>
            <p:ph type="pic" sz="quarter" idx="12"/>
          </p:nvPr>
        </p:nvPicPr>
        <p:blipFill>
          <a:blip r:embed="rId3">
            <a:extLst>
              <a:ext uri="{28A0092B-C50C-407E-A947-70E740481C1C}">
                <a14:useLocalDpi xmlns:a14="http://schemas.microsoft.com/office/drawing/2010/main" val="0"/>
              </a:ext>
            </a:extLst>
          </a:blip>
          <a:stretch>
            <a:fillRect/>
          </a:stretch>
        </p:blipFill>
        <p:spPr>
          <a:xfrm>
            <a:off x="0" y="3872"/>
            <a:ext cx="12190413" cy="6850256"/>
          </a:xfrm>
        </p:spPr>
      </p:pic>
      <p:sp>
        <p:nvSpPr>
          <p:cNvPr id="2" name="Slide Number Placeholder 1"/>
          <p:cNvSpPr>
            <a:spLocks noGrp="1"/>
          </p:cNvSpPr>
          <p:nvPr>
            <p:ph type="sldNum" sz="quarter" idx="4"/>
          </p:nvPr>
        </p:nvSpPr>
        <p:spPr/>
        <p:txBody>
          <a:bodyPr/>
          <a:lstStyle/>
          <a:p>
            <a:fld id="{5AE1514C-5E56-4738-A1FF-4B1CFD2A3E36}" type="slidenum">
              <a:rPr lang="en-US" smtClean="0"/>
              <a:pPr/>
              <a:t>20</a:t>
            </a:fld>
            <a:endParaRPr lang="en-US"/>
          </a:p>
        </p:txBody>
      </p:sp>
      <p:sp>
        <p:nvSpPr>
          <p:cNvPr id="7" name="Rectangle 6"/>
          <p:cNvSpPr/>
          <p:nvPr/>
        </p:nvSpPr>
        <p:spPr>
          <a:xfrm>
            <a:off x="-1587" y="7938"/>
            <a:ext cx="12190413" cy="6858000"/>
          </a:xfrm>
          <a:prstGeom prst="rect">
            <a:avLst/>
          </a:prstGeom>
          <a:solidFill>
            <a:schemeClr val="tx1">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r>
              <a:rPr lang="en-US" sz="1200" dirty="0"/>
              <a:t>May 26, 1937 “Battle of the Overpass” (Pictured are Harry Bennet’s goons, far left, and Union organizers, including Walter Reuther and Richard </a:t>
            </a:r>
            <a:r>
              <a:rPr lang="en-US" sz="1200" dirty="0" err="1"/>
              <a:t>Frankensteen</a:t>
            </a:r>
            <a:r>
              <a:rPr lang="en-US" sz="1200" dirty="0"/>
              <a:t>, Right center).</a:t>
            </a:r>
          </a:p>
        </p:txBody>
      </p:sp>
      <p:sp>
        <p:nvSpPr>
          <p:cNvPr id="5" name="Text Placeholder 4">
            <a:extLst>
              <a:ext uri="{FF2B5EF4-FFF2-40B4-BE49-F238E27FC236}">
                <a16:creationId xmlns:a16="http://schemas.microsoft.com/office/drawing/2014/main" id="{E8F6EA66-40F0-144B-8D3C-F34E5EA4B854}"/>
              </a:ext>
            </a:extLst>
          </p:cNvPr>
          <p:cNvSpPr>
            <a:spLocks noGrp="1"/>
          </p:cNvSpPr>
          <p:nvPr>
            <p:ph type="body" sz="quarter" idx="11"/>
          </p:nvPr>
        </p:nvSpPr>
        <p:spPr/>
        <p:txBody>
          <a:bodyPr/>
          <a:lstStyle/>
          <a:p>
            <a:endParaRPr lang="en-US"/>
          </a:p>
        </p:txBody>
      </p:sp>
      <p:sp>
        <p:nvSpPr>
          <p:cNvPr id="9" name="Text Placeholder 8">
            <a:extLst>
              <a:ext uri="{FF2B5EF4-FFF2-40B4-BE49-F238E27FC236}">
                <a16:creationId xmlns:a16="http://schemas.microsoft.com/office/drawing/2014/main" id="{99AA16A4-BFC6-584D-BFE2-DB90E2E9782B}"/>
              </a:ext>
            </a:extLst>
          </p:cNvPr>
          <p:cNvSpPr>
            <a:spLocks noGrp="1"/>
          </p:cNvSpPr>
          <p:nvPr>
            <p:ph type="body" sz="quarter" idx="19"/>
          </p:nvPr>
        </p:nvSpPr>
        <p:spPr/>
        <p:txBody>
          <a:bodyPr/>
          <a:lstStyle/>
          <a:p>
            <a:endParaRPr lang="en-US"/>
          </a:p>
        </p:txBody>
      </p:sp>
    </p:spTree>
    <p:extLst>
      <p:ext uri="{BB962C8B-B14F-4D97-AF65-F5344CB8AC3E}">
        <p14:creationId xmlns:p14="http://schemas.microsoft.com/office/powerpoint/2010/main" val="288726867"/>
      </p:ext>
    </p:extLst>
  </p:cSld>
  <p:clrMapOvr>
    <a:masterClrMapping/>
  </p:clrMapOvr>
  <p:transition spd="slow">
    <p:push/>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1851ED0D-5596-411C-9B1B-88F5E5D7A623}"/>
              </a:ext>
            </a:extLst>
          </p:cNvPr>
          <p:cNvPicPr>
            <a:picLocks noGrp="1" noChangeAspect="1"/>
          </p:cNvPicPr>
          <p:nvPr>
            <p:ph type="pic" sz="quarter" idx="10"/>
          </p:nvPr>
        </p:nvPicPr>
        <p:blipFill>
          <a:blip r:embed="rId3" cstate="screen">
            <a:extLst>
              <a:ext uri="{28A0092B-C50C-407E-A947-70E740481C1C}">
                <a14:useLocalDpi xmlns:a14="http://schemas.microsoft.com/office/drawing/2010/main" val="0"/>
              </a:ext>
            </a:extLst>
          </a:blip>
          <a:stretch>
            <a:fillRect/>
          </a:stretch>
        </p:blipFill>
        <p:spPr>
          <a:xfrm>
            <a:off x="1" y="0"/>
            <a:ext cx="6092886" cy="6850061"/>
          </a:xfrm>
        </p:spPr>
      </p:pic>
      <p:sp>
        <p:nvSpPr>
          <p:cNvPr id="2" name="Slide Number Placeholder 1"/>
          <p:cNvSpPr>
            <a:spLocks noGrp="1"/>
          </p:cNvSpPr>
          <p:nvPr>
            <p:ph type="sldNum" sz="quarter" idx="4"/>
          </p:nvPr>
        </p:nvSpPr>
        <p:spPr>
          <a:xfrm>
            <a:off x="11696726" y="6484937"/>
            <a:ext cx="533348" cy="365125"/>
          </a:xfrm>
        </p:spPr>
        <p:txBody>
          <a:bodyPr/>
          <a:lstStyle/>
          <a:p>
            <a:fld id="{5AE1514C-5E56-4738-A1FF-4B1CFD2A3E36}" type="slidenum">
              <a:rPr lang="en-US" smtClean="0"/>
              <a:pPr/>
              <a:t>21</a:t>
            </a:fld>
            <a:endParaRPr lang="en-US"/>
          </a:p>
        </p:txBody>
      </p:sp>
      <p:sp>
        <p:nvSpPr>
          <p:cNvPr id="11" name="Text Placeholder 10"/>
          <p:cNvSpPr>
            <a:spLocks noGrp="1"/>
          </p:cNvSpPr>
          <p:nvPr>
            <p:ph type="body" sz="quarter" idx="11"/>
          </p:nvPr>
        </p:nvSpPr>
        <p:spPr>
          <a:xfrm>
            <a:off x="6092886" y="3025158"/>
            <a:ext cx="6096000" cy="1421928"/>
          </a:xfrm>
        </p:spPr>
        <p:txBody>
          <a:bodyPr/>
          <a:lstStyle/>
          <a:p>
            <a:pPr lvl="2"/>
            <a:r>
              <a:rPr lang="en-US" dirty="0"/>
              <a:t>Until “The Battle of the Overpass”, many American’s were oblivious to the tactics used by the Ford Company and it’s labor advisor, Harry Bennet. </a:t>
            </a:r>
          </a:p>
        </p:txBody>
      </p:sp>
      <p:sp>
        <p:nvSpPr>
          <p:cNvPr id="8" name="Text Placeholder 7"/>
          <p:cNvSpPr>
            <a:spLocks noGrp="1"/>
          </p:cNvSpPr>
          <p:nvPr>
            <p:ph type="body" sz="quarter" idx="19"/>
          </p:nvPr>
        </p:nvSpPr>
        <p:spPr>
          <a:xfrm>
            <a:off x="6248400" y="101936"/>
            <a:ext cx="5791200" cy="590931"/>
          </a:xfrm>
        </p:spPr>
        <p:txBody>
          <a:bodyPr/>
          <a:lstStyle/>
          <a:p>
            <a:pPr lvl="0">
              <a:spcBef>
                <a:spcPts val="2400"/>
              </a:spcBef>
              <a:spcAft>
                <a:spcPts val="600"/>
              </a:spcAft>
            </a:pPr>
            <a:r>
              <a:rPr lang="en-US" dirty="0">
                <a:gradFill>
                  <a:gsLst>
                    <a:gs pos="0">
                      <a:srgbClr val="0074AF"/>
                    </a:gs>
                    <a:gs pos="100000">
                      <a:srgbClr val="0074AF"/>
                    </a:gs>
                  </a:gsLst>
                  <a:lin ang="5400000" scaled="1"/>
                </a:gradFill>
                <a:latin typeface="Segoe UI Semibold" panose="020B0702040204020203" pitchFamily="34" charset="0"/>
                <a:cs typeface="Segoe UI Semibold" panose="020B0702040204020203" pitchFamily="34" charset="0"/>
              </a:rPr>
              <a:t>National Exposure </a:t>
            </a:r>
          </a:p>
        </p:txBody>
      </p:sp>
      <p:sp>
        <p:nvSpPr>
          <p:cNvPr id="7" name="Rectangle 6"/>
          <p:cNvSpPr/>
          <p:nvPr/>
        </p:nvSpPr>
        <p:spPr>
          <a:xfrm>
            <a:off x="-3113" y="-7939"/>
            <a:ext cx="6094443" cy="6858000"/>
          </a:xfrm>
          <a:prstGeom prst="rect">
            <a:avLst/>
          </a:prstGeom>
          <a:solidFill>
            <a:schemeClr val="tx1">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r>
              <a:rPr lang="en-US" sz="1200" dirty="0"/>
              <a:t>Pictured is Walter Reuther and Richard </a:t>
            </a:r>
            <a:r>
              <a:rPr lang="en-US" sz="1200" dirty="0" err="1"/>
              <a:t>Frankensteen</a:t>
            </a:r>
            <a:r>
              <a:rPr lang="en-US" sz="1200" dirty="0"/>
              <a:t>, in one of the photos from the only surviving roll of film taken at the “Battle of the Overpass”, after being beaten and thrown down a flight of stairs by Harry Bennet’s Private police outside the Ford Rouge Plant.</a:t>
            </a:r>
          </a:p>
        </p:txBody>
      </p:sp>
    </p:spTree>
    <p:extLst>
      <p:ext uri="{BB962C8B-B14F-4D97-AF65-F5344CB8AC3E}">
        <p14:creationId xmlns:p14="http://schemas.microsoft.com/office/powerpoint/2010/main" val="289219010"/>
      </p:ext>
    </p:extLst>
  </p:cSld>
  <p:clrMapOvr>
    <a:masterClrMapping/>
  </p:clrMapOvr>
  <p:transition spd="slow">
    <p:push/>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1851ED0D-5596-411C-9B1B-88F5E5D7A623}"/>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 y="0"/>
            <a:ext cx="6092885" cy="6858000"/>
          </a:xfrm>
        </p:spPr>
      </p:pic>
      <p:sp>
        <p:nvSpPr>
          <p:cNvPr id="2" name="Slide Number Placeholder 1"/>
          <p:cNvSpPr>
            <a:spLocks noGrp="1"/>
          </p:cNvSpPr>
          <p:nvPr>
            <p:ph type="sldNum" sz="quarter" idx="4"/>
          </p:nvPr>
        </p:nvSpPr>
        <p:spPr>
          <a:xfrm>
            <a:off x="11696726" y="6484937"/>
            <a:ext cx="533348" cy="365125"/>
          </a:xfrm>
        </p:spPr>
        <p:txBody>
          <a:bodyPr/>
          <a:lstStyle/>
          <a:p>
            <a:fld id="{5AE1514C-5E56-4738-A1FF-4B1CFD2A3E36}" type="slidenum">
              <a:rPr lang="en-US" smtClean="0"/>
              <a:pPr/>
              <a:t>22</a:t>
            </a:fld>
            <a:endParaRPr lang="en-US"/>
          </a:p>
        </p:txBody>
      </p:sp>
      <p:sp>
        <p:nvSpPr>
          <p:cNvPr id="11" name="Text Placeholder 10"/>
          <p:cNvSpPr>
            <a:spLocks noGrp="1"/>
          </p:cNvSpPr>
          <p:nvPr>
            <p:ph type="body" sz="quarter" idx="11"/>
          </p:nvPr>
        </p:nvSpPr>
        <p:spPr>
          <a:xfrm>
            <a:off x="6092886" y="3025158"/>
            <a:ext cx="6096000" cy="2086725"/>
          </a:xfrm>
        </p:spPr>
        <p:txBody>
          <a:bodyPr/>
          <a:lstStyle/>
          <a:p>
            <a:pPr lvl="2"/>
            <a:r>
              <a:rPr lang="en-US" dirty="0"/>
              <a:t>Ford had been the last of the Big 3 auto makers to come under a Union contract with the UAW. On June 20, 1941, Henry Ford signed the Agreement with the UAW. It would be come the best Agreement in the entire industry.</a:t>
            </a:r>
          </a:p>
        </p:txBody>
      </p:sp>
      <p:sp>
        <p:nvSpPr>
          <p:cNvPr id="8" name="Text Placeholder 7"/>
          <p:cNvSpPr>
            <a:spLocks noGrp="1"/>
          </p:cNvSpPr>
          <p:nvPr>
            <p:ph type="body" sz="quarter" idx="19"/>
          </p:nvPr>
        </p:nvSpPr>
        <p:spPr>
          <a:xfrm>
            <a:off x="6248400" y="101936"/>
            <a:ext cx="5791200" cy="590931"/>
          </a:xfrm>
        </p:spPr>
        <p:txBody>
          <a:bodyPr/>
          <a:lstStyle/>
          <a:p>
            <a:pPr lvl="0">
              <a:spcBef>
                <a:spcPts val="2400"/>
              </a:spcBef>
              <a:spcAft>
                <a:spcPts val="600"/>
              </a:spcAft>
            </a:pPr>
            <a:r>
              <a:rPr lang="en-US" dirty="0">
                <a:gradFill>
                  <a:gsLst>
                    <a:gs pos="0">
                      <a:srgbClr val="0074AF"/>
                    </a:gs>
                    <a:gs pos="100000">
                      <a:srgbClr val="0074AF"/>
                    </a:gs>
                  </a:gsLst>
                  <a:lin ang="5400000" scaled="1"/>
                </a:gradFill>
                <a:latin typeface="Segoe UI Semibold" panose="020B0702040204020203" pitchFamily="34" charset="0"/>
                <a:cs typeface="Segoe UI Semibold" panose="020B0702040204020203" pitchFamily="34" charset="0"/>
              </a:rPr>
              <a:t>Victory at Ford</a:t>
            </a:r>
          </a:p>
        </p:txBody>
      </p:sp>
      <p:sp>
        <p:nvSpPr>
          <p:cNvPr id="7" name="Rectangle 6"/>
          <p:cNvSpPr/>
          <p:nvPr/>
        </p:nvSpPr>
        <p:spPr>
          <a:xfrm>
            <a:off x="-1557" y="0"/>
            <a:ext cx="6094443" cy="6858000"/>
          </a:xfrm>
          <a:prstGeom prst="rect">
            <a:avLst/>
          </a:prstGeom>
          <a:solidFill>
            <a:schemeClr val="tx1">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83922761"/>
      </p:ext>
    </p:extLst>
  </p:cSld>
  <p:clrMapOvr>
    <a:masterClrMapping/>
  </p:clrMapOvr>
  <p:transition spd="slow">
    <p:push/>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1851ED0D-5596-411C-9B1B-88F5E5D7A623}"/>
              </a:ext>
            </a:extLst>
          </p:cNvPr>
          <p:cNvPicPr>
            <a:picLocks noGrp="1" noChangeAspect="1"/>
          </p:cNvPicPr>
          <p:nvPr>
            <p:ph type="pic" sz="quarter" idx="12"/>
          </p:nvPr>
        </p:nvPicPr>
        <p:blipFill>
          <a:blip r:embed="rId3">
            <a:extLst>
              <a:ext uri="{28A0092B-C50C-407E-A947-70E740481C1C}">
                <a14:useLocalDpi xmlns:a14="http://schemas.microsoft.com/office/drawing/2010/main" val="0"/>
              </a:ext>
            </a:extLst>
          </a:blip>
          <a:stretch>
            <a:fillRect/>
          </a:stretch>
        </p:blipFill>
        <p:spPr>
          <a:xfrm>
            <a:off x="0" y="0"/>
            <a:ext cx="12190413" cy="6850061"/>
          </a:xfrm>
        </p:spPr>
      </p:pic>
      <p:sp>
        <p:nvSpPr>
          <p:cNvPr id="2" name="Slide Number Placeholder 1"/>
          <p:cNvSpPr>
            <a:spLocks noGrp="1"/>
          </p:cNvSpPr>
          <p:nvPr>
            <p:ph type="sldNum" sz="quarter" idx="4"/>
          </p:nvPr>
        </p:nvSpPr>
        <p:spPr/>
        <p:txBody>
          <a:bodyPr/>
          <a:lstStyle/>
          <a:p>
            <a:fld id="{5AE1514C-5E56-4738-A1FF-4B1CFD2A3E36}" type="slidenum">
              <a:rPr lang="en-US" smtClean="0"/>
              <a:pPr/>
              <a:t>23</a:t>
            </a:fld>
            <a:endParaRPr lang="en-US"/>
          </a:p>
        </p:txBody>
      </p:sp>
      <p:sp>
        <p:nvSpPr>
          <p:cNvPr id="7" name="Rectangle 6"/>
          <p:cNvSpPr/>
          <p:nvPr/>
        </p:nvSpPr>
        <p:spPr>
          <a:xfrm>
            <a:off x="-1587" y="7938"/>
            <a:ext cx="12190413" cy="6858000"/>
          </a:xfrm>
          <a:prstGeom prst="rect">
            <a:avLst/>
          </a:prstGeom>
          <a:solidFill>
            <a:schemeClr val="tx1">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r>
              <a:rPr lang="en-US" sz="1200" dirty="0"/>
              <a:t>June 20, 1941, The Ford Strike was settled by Henry Ford signing the 1</a:t>
            </a:r>
            <a:r>
              <a:rPr lang="en-US" sz="1200" baseline="30000" dirty="0"/>
              <a:t>st</a:t>
            </a:r>
            <a:r>
              <a:rPr lang="en-US" sz="1200" dirty="0"/>
              <a:t> Union Contract with his workers and the UAW.</a:t>
            </a:r>
          </a:p>
        </p:txBody>
      </p:sp>
      <p:sp>
        <p:nvSpPr>
          <p:cNvPr id="5" name="Text Placeholder 4">
            <a:extLst>
              <a:ext uri="{FF2B5EF4-FFF2-40B4-BE49-F238E27FC236}">
                <a16:creationId xmlns:a16="http://schemas.microsoft.com/office/drawing/2014/main" id="{AE1A2442-F5B6-7048-8052-83677A718796}"/>
              </a:ext>
            </a:extLst>
          </p:cNvPr>
          <p:cNvSpPr>
            <a:spLocks noGrp="1"/>
          </p:cNvSpPr>
          <p:nvPr>
            <p:ph type="body" sz="quarter" idx="19"/>
          </p:nvPr>
        </p:nvSpPr>
        <p:spPr/>
        <p:txBody>
          <a:bodyPr/>
          <a:lstStyle/>
          <a:p>
            <a:endParaRPr lang="en-US"/>
          </a:p>
        </p:txBody>
      </p:sp>
      <p:sp>
        <p:nvSpPr>
          <p:cNvPr id="9" name="Text Placeholder 8">
            <a:extLst>
              <a:ext uri="{FF2B5EF4-FFF2-40B4-BE49-F238E27FC236}">
                <a16:creationId xmlns:a16="http://schemas.microsoft.com/office/drawing/2014/main" id="{6536348E-81B3-A545-852F-2E0A611AA9ED}"/>
              </a:ext>
            </a:extLst>
          </p:cNvPr>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2248737696"/>
      </p:ext>
    </p:extLst>
  </p:cSld>
  <p:clrMapOvr>
    <a:masterClrMapping/>
  </p:clrMapOvr>
  <p:transition spd="slow">
    <p:push/>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p:txBody>
          <a:bodyPr/>
          <a:lstStyle/>
          <a:p>
            <a:r>
              <a:rPr lang="en-US" sz="3600" dirty="0"/>
              <a:t>Walter Reuther a life </a:t>
            </a:r>
            <a:r>
              <a:rPr lang="en-US" sz="3600" dirty="0">
                <a:solidFill>
                  <a:schemeClr val="accent1"/>
                </a:solidFill>
              </a:rPr>
              <a:t>DONE WELL.</a:t>
            </a:r>
          </a:p>
        </p:txBody>
      </p:sp>
      <p:sp>
        <p:nvSpPr>
          <p:cNvPr id="12" name="Text Placeholder 11"/>
          <p:cNvSpPr>
            <a:spLocks noGrp="1"/>
          </p:cNvSpPr>
          <p:nvPr>
            <p:ph type="body" sz="quarter" idx="12"/>
          </p:nvPr>
        </p:nvSpPr>
        <p:spPr>
          <a:xfrm>
            <a:off x="4392435" y="776735"/>
            <a:ext cx="3481529" cy="646331"/>
          </a:xfrm>
        </p:spPr>
        <p:txBody>
          <a:bodyPr/>
          <a:lstStyle/>
          <a:p>
            <a:r>
              <a:rPr lang="en-US" sz="4000" dirty="0"/>
              <a:t>CONCLUSION</a:t>
            </a:r>
          </a:p>
        </p:txBody>
      </p:sp>
    </p:spTree>
    <p:extLst>
      <p:ext uri="{BB962C8B-B14F-4D97-AF65-F5344CB8AC3E}">
        <p14:creationId xmlns:p14="http://schemas.microsoft.com/office/powerpoint/2010/main" val="32480138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2">
            <a:extLst>
              <a:ext uri="{FF2B5EF4-FFF2-40B4-BE49-F238E27FC236}">
                <a16:creationId xmlns:a16="http://schemas.microsoft.com/office/drawing/2014/main" id="{B5D15A90-6B17-4EBA-B0D1-C6D50C12FA82}"/>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221" b="3221"/>
          <a:stretch>
            <a:fillRect/>
          </a:stretch>
        </p:blipFill>
        <p:spPr>
          <a:xfrm flipH="1">
            <a:off x="1556" y="0"/>
            <a:ext cx="6094444" cy="6856100"/>
          </a:xfrm>
        </p:spPr>
      </p:pic>
      <p:sp>
        <p:nvSpPr>
          <p:cNvPr id="11" name="Text Placeholder 10"/>
          <p:cNvSpPr>
            <a:spLocks noGrp="1"/>
          </p:cNvSpPr>
          <p:nvPr>
            <p:ph type="body" sz="quarter" idx="11"/>
          </p:nvPr>
        </p:nvSpPr>
        <p:spPr>
          <a:xfrm>
            <a:off x="6096000" y="1636201"/>
            <a:ext cx="6096000" cy="3585597"/>
          </a:xfrm>
        </p:spPr>
        <p:txBody>
          <a:bodyPr/>
          <a:lstStyle/>
          <a:p>
            <a:r>
              <a:rPr lang="en-US" dirty="0"/>
              <a:t>STRUGGLE</a:t>
            </a:r>
          </a:p>
          <a:p>
            <a:pPr lvl="4"/>
            <a:r>
              <a:rPr lang="en-US" dirty="0"/>
              <a:t>Walter had been met with challenges from an early age.</a:t>
            </a:r>
          </a:p>
          <a:p>
            <a:r>
              <a:rPr lang="en-US" dirty="0"/>
              <a:t>ACTION</a:t>
            </a:r>
          </a:p>
          <a:p>
            <a:pPr lvl="4"/>
            <a:r>
              <a:rPr lang="en-US" dirty="0"/>
              <a:t>Walter met those challenges with action.</a:t>
            </a:r>
          </a:p>
          <a:p>
            <a:r>
              <a:rPr lang="en-US" dirty="0"/>
              <a:t>INSPIRE</a:t>
            </a:r>
          </a:p>
          <a:p>
            <a:pPr lvl="4"/>
            <a:r>
              <a:rPr lang="en-US" dirty="0"/>
              <a:t>Walter was inspired by his life’s experiences and inspired others to action.</a:t>
            </a:r>
          </a:p>
        </p:txBody>
      </p:sp>
      <p:sp>
        <p:nvSpPr>
          <p:cNvPr id="21" name="Slide Number Placeholder 20"/>
          <p:cNvSpPr>
            <a:spLocks noGrp="1"/>
          </p:cNvSpPr>
          <p:nvPr>
            <p:ph type="sldNum" sz="quarter" idx="4"/>
          </p:nvPr>
        </p:nvSpPr>
        <p:spPr/>
        <p:txBody>
          <a:bodyPr/>
          <a:lstStyle/>
          <a:p>
            <a:fld id="{4997E989-D798-4C62-8E93-3D2D613C2488}" type="slidenum">
              <a:rPr lang="en-US" smtClean="0"/>
              <a:pPr/>
              <a:t>25</a:t>
            </a:fld>
            <a:endParaRPr lang="en-US"/>
          </a:p>
        </p:txBody>
      </p:sp>
    </p:spTree>
    <p:extLst>
      <p:ext uri="{BB962C8B-B14F-4D97-AF65-F5344CB8AC3E}">
        <p14:creationId xmlns:p14="http://schemas.microsoft.com/office/powerpoint/2010/main" val="2027444631"/>
      </p:ext>
    </p:extLst>
  </p:cSld>
  <p:clrMapOvr>
    <a:masterClrMapping/>
  </p:clrMapOvr>
  <p:transition spd="slow">
    <p:push dir="u"/>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1851ED0D-5596-411C-9B1B-88F5E5D7A623}"/>
              </a:ext>
            </a:extLst>
          </p:cNvPr>
          <p:cNvPicPr>
            <a:picLocks noGrp="1" noChangeAspect="1"/>
          </p:cNvPicPr>
          <p:nvPr>
            <p:ph type="pic" sz="quarter" idx="12"/>
          </p:nvPr>
        </p:nvPicPr>
        <p:blipFill>
          <a:blip r:embed="rId3">
            <a:extLst>
              <a:ext uri="{28A0092B-C50C-407E-A947-70E740481C1C}">
                <a14:useLocalDpi xmlns:a14="http://schemas.microsoft.com/office/drawing/2010/main" val="0"/>
              </a:ext>
            </a:extLst>
          </a:blip>
          <a:stretch>
            <a:fillRect/>
          </a:stretch>
        </p:blipFill>
        <p:spPr>
          <a:xfrm>
            <a:off x="0" y="0"/>
            <a:ext cx="12191999" cy="6850062"/>
          </a:xfrm>
        </p:spPr>
      </p:pic>
      <p:sp>
        <p:nvSpPr>
          <p:cNvPr id="2" name="Slide Number Placeholder 1"/>
          <p:cNvSpPr>
            <a:spLocks noGrp="1"/>
          </p:cNvSpPr>
          <p:nvPr>
            <p:ph type="sldNum" sz="quarter" idx="4"/>
          </p:nvPr>
        </p:nvSpPr>
        <p:spPr/>
        <p:txBody>
          <a:bodyPr/>
          <a:lstStyle/>
          <a:p>
            <a:fld id="{5AE1514C-5E56-4738-A1FF-4B1CFD2A3E36}" type="slidenum">
              <a:rPr lang="en-US" smtClean="0"/>
              <a:pPr/>
              <a:t>26</a:t>
            </a:fld>
            <a:endParaRPr lang="en-US"/>
          </a:p>
        </p:txBody>
      </p:sp>
      <p:sp>
        <p:nvSpPr>
          <p:cNvPr id="7" name="Rectangle 6"/>
          <p:cNvSpPr/>
          <p:nvPr/>
        </p:nvSpPr>
        <p:spPr>
          <a:xfrm>
            <a:off x="0" y="-7938"/>
            <a:ext cx="12190413" cy="6858000"/>
          </a:xfrm>
          <a:prstGeom prst="rect">
            <a:avLst/>
          </a:prstGeom>
          <a:solidFill>
            <a:schemeClr val="tx1">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endParaRPr lang="en-US" sz="1200" dirty="0"/>
          </a:p>
        </p:txBody>
      </p:sp>
      <p:sp>
        <p:nvSpPr>
          <p:cNvPr id="5" name="Text Placeholder 4">
            <a:extLst>
              <a:ext uri="{FF2B5EF4-FFF2-40B4-BE49-F238E27FC236}">
                <a16:creationId xmlns:a16="http://schemas.microsoft.com/office/drawing/2014/main" id="{7937B9E3-4C71-164B-825A-4C27E812878E}"/>
              </a:ext>
            </a:extLst>
          </p:cNvPr>
          <p:cNvSpPr>
            <a:spLocks noGrp="1"/>
          </p:cNvSpPr>
          <p:nvPr>
            <p:ph type="body" sz="quarter" idx="11"/>
          </p:nvPr>
        </p:nvSpPr>
        <p:spPr/>
        <p:txBody>
          <a:bodyPr/>
          <a:lstStyle/>
          <a:p>
            <a:endParaRPr lang="en-US"/>
          </a:p>
        </p:txBody>
      </p:sp>
      <p:sp>
        <p:nvSpPr>
          <p:cNvPr id="9" name="Text Placeholder 8">
            <a:extLst>
              <a:ext uri="{FF2B5EF4-FFF2-40B4-BE49-F238E27FC236}">
                <a16:creationId xmlns:a16="http://schemas.microsoft.com/office/drawing/2014/main" id="{A7EAF2DD-3144-1C48-91D7-C909EA603893}"/>
              </a:ext>
            </a:extLst>
          </p:cNvPr>
          <p:cNvSpPr>
            <a:spLocks noGrp="1"/>
          </p:cNvSpPr>
          <p:nvPr>
            <p:ph type="body" sz="quarter" idx="19"/>
          </p:nvPr>
        </p:nvSpPr>
        <p:spPr/>
        <p:txBody>
          <a:bodyPr/>
          <a:lstStyle/>
          <a:p>
            <a:endParaRPr lang="en-US"/>
          </a:p>
        </p:txBody>
      </p:sp>
    </p:spTree>
    <p:extLst>
      <p:ext uri="{BB962C8B-B14F-4D97-AF65-F5344CB8AC3E}">
        <p14:creationId xmlns:p14="http://schemas.microsoft.com/office/powerpoint/2010/main" val="2959032967"/>
      </p:ext>
    </p:extLst>
  </p:cSld>
  <p:clrMapOvr>
    <a:masterClrMapping/>
  </p:clrMapOvr>
  <mc:AlternateContent xmlns:mc="http://schemas.openxmlformats.org/markup-compatibility/2006" xmlns:p14="http://schemas.microsoft.com/office/powerpoint/2010/main">
    <mc:Choice Requires="p14">
      <p:transition spd="med" p14:dur="700" advClick="0" advTm="15000">
        <p:fade/>
      </p:transition>
    </mc:Choice>
    <mc:Fallback xmlns="">
      <p:transition spd="med" advClick="0" advTm="15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1851ED0D-5596-411C-9B1B-88F5E5D7A623}"/>
              </a:ext>
            </a:extLst>
          </p:cNvPr>
          <p:cNvPicPr>
            <a:picLocks noGrp="1" noChangeAspect="1"/>
          </p:cNvPicPr>
          <p:nvPr>
            <p:ph type="pic" sz="quarter" idx="12"/>
          </p:nvPr>
        </p:nvPicPr>
        <p:blipFill>
          <a:blip r:embed="rId3">
            <a:extLst>
              <a:ext uri="{28A0092B-C50C-407E-A947-70E740481C1C}">
                <a14:useLocalDpi xmlns:a14="http://schemas.microsoft.com/office/drawing/2010/main" val="0"/>
              </a:ext>
            </a:extLst>
          </a:blip>
          <a:stretch>
            <a:fillRect/>
          </a:stretch>
        </p:blipFill>
        <p:spPr>
          <a:xfrm>
            <a:off x="1" y="-1681843"/>
            <a:ext cx="12192000" cy="9658350"/>
          </a:xfrm>
        </p:spPr>
      </p:pic>
      <p:sp>
        <p:nvSpPr>
          <p:cNvPr id="11" name="Text Placeholder 10"/>
          <p:cNvSpPr>
            <a:spLocks noGrp="1"/>
          </p:cNvSpPr>
          <p:nvPr>
            <p:ph type="body" sz="quarter" idx="11"/>
          </p:nvPr>
        </p:nvSpPr>
        <p:spPr>
          <a:xfrm>
            <a:off x="12529145" y="3730850"/>
            <a:ext cx="5960269" cy="2754087"/>
          </a:xfrm>
        </p:spPr>
        <p:txBody>
          <a:bodyPr/>
          <a:lstStyle/>
          <a:p>
            <a:pPr lvl="2"/>
            <a:r>
              <a:rPr lang="en-US" dirty="0"/>
              <a:t>Workers at auto plant staged massive sit down strikes, stopping production and holding machinery hostage until their demands for better working conditions and higher wages were met.</a:t>
            </a:r>
          </a:p>
        </p:txBody>
      </p:sp>
      <p:sp>
        <p:nvSpPr>
          <p:cNvPr id="8" name="Text Placeholder 7"/>
          <p:cNvSpPr>
            <a:spLocks noGrp="1"/>
          </p:cNvSpPr>
          <p:nvPr>
            <p:ph type="body" sz="quarter" idx="19"/>
          </p:nvPr>
        </p:nvSpPr>
        <p:spPr>
          <a:xfrm>
            <a:off x="12571412" y="0"/>
            <a:ext cx="5875734" cy="535531"/>
          </a:xfrm>
        </p:spPr>
        <p:txBody>
          <a:bodyPr/>
          <a:lstStyle/>
          <a:p>
            <a:r>
              <a:rPr lang="en-US" dirty="0"/>
              <a:t>Taking it Sitting Down</a:t>
            </a:r>
          </a:p>
          <a:p>
            <a:endParaRPr lang="en-US" dirty="0"/>
          </a:p>
        </p:txBody>
      </p:sp>
      <p:sp>
        <p:nvSpPr>
          <p:cNvPr id="2" name="Slide Number Placeholder 1"/>
          <p:cNvSpPr>
            <a:spLocks noGrp="1"/>
          </p:cNvSpPr>
          <p:nvPr>
            <p:ph type="sldNum" sz="quarter" idx="4"/>
          </p:nvPr>
        </p:nvSpPr>
        <p:spPr/>
        <p:txBody>
          <a:bodyPr/>
          <a:lstStyle/>
          <a:p>
            <a:fld id="{5AE1514C-5E56-4738-A1FF-4B1CFD2A3E36}" type="slidenum">
              <a:rPr lang="en-US" smtClean="0"/>
              <a:pPr/>
              <a:t>27</a:t>
            </a:fld>
            <a:endParaRPr lang="en-US"/>
          </a:p>
        </p:txBody>
      </p:sp>
      <p:sp>
        <p:nvSpPr>
          <p:cNvPr id="7" name="Rectangle 6"/>
          <p:cNvSpPr/>
          <p:nvPr/>
        </p:nvSpPr>
        <p:spPr>
          <a:xfrm>
            <a:off x="1587" y="-7938"/>
            <a:ext cx="12190413" cy="6858000"/>
          </a:xfrm>
          <a:prstGeom prst="rect">
            <a:avLst/>
          </a:prstGeom>
          <a:solidFill>
            <a:schemeClr val="tx1">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endParaRPr lang="en-US" sz="1200" dirty="0"/>
          </a:p>
        </p:txBody>
      </p:sp>
    </p:spTree>
    <p:extLst>
      <p:ext uri="{BB962C8B-B14F-4D97-AF65-F5344CB8AC3E}">
        <p14:creationId xmlns:p14="http://schemas.microsoft.com/office/powerpoint/2010/main" val="1729754667"/>
      </p:ext>
    </p:extLst>
  </p:cSld>
  <p:clrMapOvr>
    <a:masterClrMapping/>
  </p:clrMapOvr>
  <mc:AlternateContent xmlns:mc="http://schemas.openxmlformats.org/markup-compatibility/2006" xmlns:p14="http://schemas.microsoft.com/office/powerpoint/2010/main">
    <mc:Choice Requires="p14">
      <p:transition spd="med" p14:dur="700" advClick="0" advTm="15000">
        <p:fade/>
      </p:transition>
    </mc:Choice>
    <mc:Fallback xmlns="">
      <p:transition spd="med" advClick="0" advTm="15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1851ED0D-5596-411C-9B1B-88F5E5D7A623}"/>
              </a:ext>
            </a:extLst>
          </p:cNvPr>
          <p:cNvPicPr>
            <a:picLocks noGrp="1" noChangeAspect="1"/>
          </p:cNvPicPr>
          <p:nvPr>
            <p:ph type="pic" sz="quarter" idx="12"/>
          </p:nvPr>
        </p:nvPicPr>
        <p:blipFill>
          <a:blip r:embed="rId3" cstate="screen">
            <a:extLst>
              <a:ext uri="{28A0092B-C50C-407E-A947-70E740481C1C}">
                <a14:useLocalDpi xmlns:a14="http://schemas.microsoft.com/office/drawing/2010/main" val="0"/>
              </a:ext>
            </a:extLst>
          </a:blip>
          <a:stretch>
            <a:fillRect/>
          </a:stretch>
        </p:blipFill>
        <p:spPr>
          <a:xfrm>
            <a:off x="0" y="0"/>
            <a:ext cx="12192000" cy="6850062"/>
          </a:xfrm>
        </p:spPr>
      </p:pic>
      <p:sp>
        <p:nvSpPr>
          <p:cNvPr id="11" name="Text Placeholder 10"/>
          <p:cNvSpPr>
            <a:spLocks noGrp="1"/>
          </p:cNvSpPr>
          <p:nvPr>
            <p:ph type="body" sz="quarter" idx="11"/>
          </p:nvPr>
        </p:nvSpPr>
        <p:spPr>
          <a:xfrm>
            <a:off x="12529145" y="3730850"/>
            <a:ext cx="5960269" cy="2754087"/>
          </a:xfrm>
        </p:spPr>
        <p:txBody>
          <a:bodyPr/>
          <a:lstStyle/>
          <a:p>
            <a:pPr lvl="2"/>
            <a:r>
              <a:rPr lang="en-US" dirty="0"/>
              <a:t>Workers at auto plant staged massive sit down strikes, stopping production and holding machinery hostage until their demands for better working conditions and higher wages were met.</a:t>
            </a:r>
          </a:p>
        </p:txBody>
      </p:sp>
      <p:sp>
        <p:nvSpPr>
          <p:cNvPr id="8" name="Text Placeholder 7"/>
          <p:cNvSpPr>
            <a:spLocks noGrp="1"/>
          </p:cNvSpPr>
          <p:nvPr>
            <p:ph type="body" sz="quarter" idx="19"/>
          </p:nvPr>
        </p:nvSpPr>
        <p:spPr>
          <a:xfrm>
            <a:off x="12571412" y="0"/>
            <a:ext cx="5875734" cy="535531"/>
          </a:xfrm>
        </p:spPr>
        <p:txBody>
          <a:bodyPr/>
          <a:lstStyle/>
          <a:p>
            <a:r>
              <a:rPr lang="en-US" dirty="0"/>
              <a:t>Taking it Sitting Down</a:t>
            </a:r>
          </a:p>
          <a:p>
            <a:endParaRPr lang="en-US" dirty="0"/>
          </a:p>
        </p:txBody>
      </p:sp>
      <p:sp>
        <p:nvSpPr>
          <p:cNvPr id="2" name="Slide Number Placeholder 1"/>
          <p:cNvSpPr>
            <a:spLocks noGrp="1"/>
          </p:cNvSpPr>
          <p:nvPr>
            <p:ph type="sldNum" sz="quarter" idx="4"/>
          </p:nvPr>
        </p:nvSpPr>
        <p:spPr/>
        <p:txBody>
          <a:bodyPr/>
          <a:lstStyle/>
          <a:p>
            <a:fld id="{5AE1514C-5E56-4738-A1FF-4B1CFD2A3E36}" type="slidenum">
              <a:rPr lang="en-US" smtClean="0"/>
              <a:pPr/>
              <a:t>28</a:t>
            </a:fld>
            <a:endParaRPr lang="en-US"/>
          </a:p>
        </p:txBody>
      </p:sp>
      <p:sp>
        <p:nvSpPr>
          <p:cNvPr id="7" name="Rectangle 6"/>
          <p:cNvSpPr/>
          <p:nvPr/>
        </p:nvSpPr>
        <p:spPr>
          <a:xfrm>
            <a:off x="0" y="7938"/>
            <a:ext cx="12190413" cy="6858000"/>
          </a:xfrm>
          <a:prstGeom prst="rect">
            <a:avLst/>
          </a:prstGeom>
          <a:solidFill>
            <a:schemeClr val="tx1">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endParaRPr lang="en-US" sz="1200" dirty="0"/>
          </a:p>
        </p:txBody>
      </p:sp>
    </p:spTree>
    <p:extLst>
      <p:ext uri="{BB962C8B-B14F-4D97-AF65-F5344CB8AC3E}">
        <p14:creationId xmlns:p14="http://schemas.microsoft.com/office/powerpoint/2010/main" val="908263644"/>
      </p:ext>
    </p:extLst>
  </p:cSld>
  <p:clrMapOvr>
    <a:masterClrMapping/>
  </p:clrMapOvr>
  <mc:AlternateContent xmlns:mc="http://schemas.openxmlformats.org/markup-compatibility/2006" xmlns:p14="http://schemas.microsoft.com/office/powerpoint/2010/main">
    <mc:Choice Requires="p14">
      <p:transition spd="med" p14:dur="700" advClick="0" advTm="15000">
        <p:fade/>
      </p:transition>
    </mc:Choice>
    <mc:Fallback xmlns="">
      <p:transition spd="med" advClick="0" advTm="15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1851ED0D-5596-411C-9B1B-88F5E5D7A623}"/>
              </a:ext>
            </a:extLst>
          </p:cNvPr>
          <p:cNvPicPr>
            <a:picLocks noGrp="1" noChangeAspect="1"/>
          </p:cNvPicPr>
          <p:nvPr>
            <p:ph type="pic" sz="quarter" idx="12"/>
          </p:nvPr>
        </p:nvPicPr>
        <p:blipFill>
          <a:blip r:embed="rId3" cstate="screen">
            <a:extLst>
              <a:ext uri="{28A0092B-C50C-407E-A947-70E740481C1C}">
                <a14:useLocalDpi xmlns:a14="http://schemas.microsoft.com/office/drawing/2010/main" val="0"/>
              </a:ext>
            </a:extLst>
          </a:blip>
          <a:stretch>
            <a:fillRect/>
          </a:stretch>
        </p:blipFill>
        <p:spPr>
          <a:xfrm>
            <a:off x="0" y="3969"/>
            <a:ext cx="12191999" cy="6850062"/>
          </a:xfrm>
        </p:spPr>
      </p:pic>
      <p:sp>
        <p:nvSpPr>
          <p:cNvPr id="11" name="Text Placeholder 10"/>
          <p:cNvSpPr>
            <a:spLocks noGrp="1"/>
          </p:cNvSpPr>
          <p:nvPr>
            <p:ph type="body" sz="quarter" idx="11"/>
          </p:nvPr>
        </p:nvSpPr>
        <p:spPr>
          <a:xfrm>
            <a:off x="12529145" y="3730850"/>
            <a:ext cx="5960269" cy="2754087"/>
          </a:xfrm>
        </p:spPr>
        <p:txBody>
          <a:bodyPr/>
          <a:lstStyle/>
          <a:p>
            <a:pPr lvl="2"/>
            <a:r>
              <a:rPr lang="en-US" dirty="0"/>
              <a:t>Workers at auto plant staged massive sit down strikes, stopping production and holding machinery hostage until their demands for better working conditions and higher wages were met.</a:t>
            </a:r>
          </a:p>
        </p:txBody>
      </p:sp>
      <p:sp>
        <p:nvSpPr>
          <p:cNvPr id="8" name="Text Placeholder 7"/>
          <p:cNvSpPr>
            <a:spLocks noGrp="1"/>
          </p:cNvSpPr>
          <p:nvPr>
            <p:ph type="body" sz="quarter" idx="19"/>
          </p:nvPr>
        </p:nvSpPr>
        <p:spPr>
          <a:xfrm>
            <a:off x="12571412" y="0"/>
            <a:ext cx="5875734" cy="535531"/>
          </a:xfrm>
        </p:spPr>
        <p:txBody>
          <a:bodyPr/>
          <a:lstStyle/>
          <a:p>
            <a:r>
              <a:rPr lang="en-US" dirty="0"/>
              <a:t>Taking it Sitting Down</a:t>
            </a:r>
          </a:p>
          <a:p>
            <a:endParaRPr lang="en-US" dirty="0"/>
          </a:p>
        </p:txBody>
      </p:sp>
      <p:sp>
        <p:nvSpPr>
          <p:cNvPr id="2" name="Slide Number Placeholder 1"/>
          <p:cNvSpPr>
            <a:spLocks noGrp="1"/>
          </p:cNvSpPr>
          <p:nvPr>
            <p:ph type="sldNum" sz="quarter" idx="4"/>
          </p:nvPr>
        </p:nvSpPr>
        <p:spPr/>
        <p:txBody>
          <a:bodyPr/>
          <a:lstStyle/>
          <a:p>
            <a:fld id="{5AE1514C-5E56-4738-A1FF-4B1CFD2A3E36}" type="slidenum">
              <a:rPr lang="en-US" smtClean="0"/>
              <a:pPr/>
              <a:t>29</a:t>
            </a:fld>
            <a:endParaRPr lang="en-US"/>
          </a:p>
        </p:txBody>
      </p:sp>
      <p:sp>
        <p:nvSpPr>
          <p:cNvPr id="7" name="Rectangle 6"/>
          <p:cNvSpPr/>
          <p:nvPr/>
        </p:nvSpPr>
        <p:spPr>
          <a:xfrm>
            <a:off x="-1" y="-7938"/>
            <a:ext cx="12190413" cy="6858000"/>
          </a:xfrm>
          <a:prstGeom prst="rect">
            <a:avLst/>
          </a:prstGeom>
          <a:solidFill>
            <a:schemeClr val="tx1">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endParaRPr lang="en-US" sz="1200" dirty="0"/>
          </a:p>
        </p:txBody>
      </p:sp>
    </p:spTree>
    <p:extLst>
      <p:ext uri="{BB962C8B-B14F-4D97-AF65-F5344CB8AC3E}">
        <p14:creationId xmlns:p14="http://schemas.microsoft.com/office/powerpoint/2010/main" val="36233486"/>
      </p:ext>
    </p:extLst>
  </p:cSld>
  <p:clrMapOvr>
    <a:masterClrMapping/>
  </p:clrMapOvr>
  <mc:AlternateContent xmlns:mc="http://schemas.openxmlformats.org/markup-compatibility/2006" xmlns:p14="http://schemas.microsoft.com/office/powerpoint/2010/main">
    <mc:Choice Requires="p14">
      <p:transition spd="med" p14:dur="700" advClick="0" advTm="15000">
        <p:fade/>
      </p:transition>
    </mc:Choice>
    <mc:Fallback xmlns="">
      <p:transition spd="med" advClick="0" advTm="15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1851ED0D-5596-411C-9B1B-88F5E5D7A623}"/>
              </a:ext>
            </a:extLst>
          </p:cNvPr>
          <p:cNvPicPr>
            <a:picLocks noGrp="1" noChangeAspect="1"/>
          </p:cNvPicPr>
          <p:nvPr>
            <p:ph type="pic" sz="quarter" idx="12"/>
          </p:nvPr>
        </p:nvPicPr>
        <p:blipFill>
          <a:blip r:embed="rId3">
            <a:extLst>
              <a:ext uri="{28A0092B-C50C-407E-A947-70E740481C1C}">
                <a14:useLocalDpi xmlns:a14="http://schemas.microsoft.com/office/drawing/2010/main" val="0"/>
              </a:ext>
            </a:extLst>
          </a:blip>
          <a:stretch>
            <a:fillRect/>
          </a:stretch>
        </p:blipFill>
        <p:spPr>
          <a:xfrm>
            <a:off x="0" y="3969"/>
            <a:ext cx="12192000" cy="6850062"/>
          </a:xfrm>
        </p:spPr>
      </p:pic>
      <p:sp>
        <p:nvSpPr>
          <p:cNvPr id="11" name="Text Placeholder 10"/>
          <p:cNvSpPr>
            <a:spLocks noGrp="1"/>
          </p:cNvSpPr>
          <p:nvPr>
            <p:ph type="body" sz="quarter" idx="11"/>
          </p:nvPr>
        </p:nvSpPr>
        <p:spPr>
          <a:xfrm>
            <a:off x="12529145" y="3730850"/>
            <a:ext cx="5960269" cy="2754087"/>
          </a:xfrm>
        </p:spPr>
        <p:txBody>
          <a:bodyPr/>
          <a:lstStyle/>
          <a:p>
            <a:pPr lvl="2"/>
            <a:r>
              <a:rPr lang="en-US" dirty="0"/>
              <a:t>Workers at auto plant staged massive sit down strikes, stopping production and holding machinery hostage until their demands for better working conditions and higher wages were met.</a:t>
            </a:r>
          </a:p>
        </p:txBody>
      </p:sp>
      <p:sp>
        <p:nvSpPr>
          <p:cNvPr id="8" name="Text Placeholder 7"/>
          <p:cNvSpPr>
            <a:spLocks noGrp="1"/>
          </p:cNvSpPr>
          <p:nvPr>
            <p:ph type="body" sz="quarter" idx="19"/>
          </p:nvPr>
        </p:nvSpPr>
        <p:spPr>
          <a:xfrm>
            <a:off x="12571412" y="0"/>
            <a:ext cx="5875734" cy="535531"/>
          </a:xfrm>
        </p:spPr>
        <p:txBody>
          <a:bodyPr/>
          <a:lstStyle/>
          <a:p>
            <a:r>
              <a:rPr lang="en-US" dirty="0"/>
              <a:t>Taking it Sitting Down</a:t>
            </a:r>
          </a:p>
          <a:p>
            <a:endParaRPr lang="en-US" dirty="0"/>
          </a:p>
        </p:txBody>
      </p:sp>
      <p:sp>
        <p:nvSpPr>
          <p:cNvPr id="2" name="Slide Number Placeholder 1"/>
          <p:cNvSpPr>
            <a:spLocks noGrp="1"/>
          </p:cNvSpPr>
          <p:nvPr>
            <p:ph type="sldNum" sz="quarter" idx="4"/>
          </p:nvPr>
        </p:nvSpPr>
        <p:spPr/>
        <p:txBody>
          <a:bodyPr/>
          <a:lstStyle/>
          <a:p>
            <a:fld id="{5AE1514C-5E56-4738-A1FF-4B1CFD2A3E36}" type="slidenum">
              <a:rPr lang="en-US" smtClean="0"/>
              <a:pPr/>
              <a:t>30</a:t>
            </a:fld>
            <a:endParaRPr lang="en-US"/>
          </a:p>
        </p:txBody>
      </p:sp>
      <p:sp>
        <p:nvSpPr>
          <p:cNvPr id="7" name="Rectangle 6"/>
          <p:cNvSpPr/>
          <p:nvPr/>
        </p:nvSpPr>
        <p:spPr>
          <a:xfrm>
            <a:off x="0" y="-7938"/>
            <a:ext cx="12190413" cy="6858000"/>
          </a:xfrm>
          <a:prstGeom prst="rect">
            <a:avLst/>
          </a:prstGeom>
          <a:solidFill>
            <a:schemeClr val="tx1">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endParaRPr lang="en-US" sz="1200" dirty="0"/>
          </a:p>
        </p:txBody>
      </p:sp>
    </p:spTree>
    <p:extLst>
      <p:ext uri="{BB962C8B-B14F-4D97-AF65-F5344CB8AC3E}">
        <p14:creationId xmlns:p14="http://schemas.microsoft.com/office/powerpoint/2010/main" val="2402269189"/>
      </p:ext>
    </p:extLst>
  </p:cSld>
  <p:clrMapOvr>
    <a:masterClrMapping/>
  </p:clrMapOvr>
  <mc:AlternateContent xmlns:mc="http://schemas.openxmlformats.org/markup-compatibility/2006" xmlns:p14="http://schemas.microsoft.com/office/powerpoint/2010/main">
    <mc:Choice Requires="p14">
      <p:transition spd="med" p14:dur="700" advClick="0" advTm="15000">
        <p:fade/>
      </p:transition>
    </mc:Choice>
    <mc:Fallback xmlns="">
      <p:transition spd="med" advClick="0" advTm="15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1851ED0D-5596-411C-9B1B-88F5E5D7A623}"/>
              </a:ext>
            </a:extLst>
          </p:cNvPr>
          <p:cNvPicPr>
            <a:picLocks noGrp="1" noChangeAspect="1"/>
          </p:cNvPicPr>
          <p:nvPr>
            <p:ph type="pic" sz="quarter" idx="12"/>
          </p:nvPr>
        </p:nvPicPr>
        <p:blipFill>
          <a:blip r:embed="rId3">
            <a:extLst>
              <a:ext uri="{28A0092B-C50C-407E-A947-70E740481C1C}">
                <a14:useLocalDpi xmlns:a14="http://schemas.microsoft.com/office/drawing/2010/main" val="0"/>
              </a:ext>
            </a:extLst>
          </a:blip>
          <a:stretch>
            <a:fillRect/>
          </a:stretch>
        </p:blipFill>
        <p:spPr>
          <a:xfrm>
            <a:off x="1" y="0"/>
            <a:ext cx="12192000" cy="6850062"/>
          </a:xfrm>
        </p:spPr>
      </p:pic>
      <p:sp>
        <p:nvSpPr>
          <p:cNvPr id="11" name="Text Placeholder 10"/>
          <p:cNvSpPr>
            <a:spLocks noGrp="1"/>
          </p:cNvSpPr>
          <p:nvPr>
            <p:ph type="body" sz="quarter" idx="11"/>
          </p:nvPr>
        </p:nvSpPr>
        <p:spPr>
          <a:xfrm>
            <a:off x="12529145" y="3730850"/>
            <a:ext cx="5960269" cy="2754087"/>
          </a:xfrm>
        </p:spPr>
        <p:txBody>
          <a:bodyPr/>
          <a:lstStyle/>
          <a:p>
            <a:pPr lvl="2"/>
            <a:r>
              <a:rPr lang="en-US" dirty="0"/>
              <a:t>Workers at auto plant staged massive sit down strikes, stopping production and holding machinery hostage until their demands for better working conditions and higher wages were met.</a:t>
            </a:r>
          </a:p>
        </p:txBody>
      </p:sp>
      <p:sp>
        <p:nvSpPr>
          <p:cNvPr id="8" name="Text Placeholder 7"/>
          <p:cNvSpPr>
            <a:spLocks noGrp="1"/>
          </p:cNvSpPr>
          <p:nvPr>
            <p:ph type="body" sz="quarter" idx="19"/>
          </p:nvPr>
        </p:nvSpPr>
        <p:spPr>
          <a:xfrm>
            <a:off x="12571412" y="0"/>
            <a:ext cx="5875734" cy="535531"/>
          </a:xfrm>
        </p:spPr>
        <p:txBody>
          <a:bodyPr/>
          <a:lstStyle/>
          <a:p>
            <a:r>
              <a:rPr lang="en-US" dirty="0"/>
              <a:t>Taking it Sitting Down</a:t>
            </a:r>
          </a:p>
          <a:p>
            <a:endParaRPr lang="en-US" dirty="0"/>
          </a:p>
        </p:txBody>
      </p:sp>
      <p:sp>
        <p:nvSpPr>
          <p:cNvPr id="2" name="Slide Number Placeholder 1"/>
          <p:cNvSpPr>
            <a:spLocks noGrp="1"/>
          </p:cNvSpPr>
          <p:nvPr>
            <p:ph type="sldNum" sz="quarter" idx="4"/>
          </p:nvPr>
        </p:nvSpPr>
        <p:spPr/>
        <p:txBody>
          <a:bodyPr/>
          <a:lstStyle/>
          <a:p>
            <a:fld id="{5AE1514C-5E56-4738-A1FF-4B1CFD2A3E36}" type="slidenum">
              <a:rPr lang="en-US" smtClean="0"/>
              <a:pPr/>
              <a:t>31</a:t>
            </a:fld>
            <a:endParaRPr lang="en-US"/>
          </a:p>
        </p:txBody>
      </p:sp>
      <p:sp>
        <p:nvSpPr>
          <p:cNvPr id="7" name="Rectangle 6"/>
          <p:cNvSpPr/>
          <p:nvPr/>
        </p:nvSpPr>
        <p:spPr>
          <a:xfrm>
            <a:off x="1587" y="0"/>
            <a:ext cx="12190413" cy="6858000"/>
          </a:xfrm>
          <a:prstGeom prst="rect">
            <a:avLst/>
          </a:prstGeom>
          <a:solidFill>
            <a:schemeClr val="tx1">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endParaRPr lang="en-US" sz="1200" dirty="0"/>
          </a:p>
        </p:txBody>
      </p:sp>
    </p:spTree>
    <p:extLst>
      <p:ext uri="{BB962C8B-B14F-4D97-AF65-F5344CB8AC3E}">
        <p14:creationId xmlns:p14="http://schemas.microsoft.com/office/powerpoint/2010/main" val="315368321"/>
      </p:ext>
    </p:extLst>
  </p:cSld>
  <p:clrMapOvr>
    <a:masterClrMapping/>
  </p:clrMapOvr>
  <mc:AlternateContent xmlns:mc="http://schemas.openxmlformats.org/markup-compatibility/2006" xmlns:p14="http://schemas.microsoft.com/office/powerpoint/2010/main">
    <mc:Choice Requires="p14">
      <p:transition spd="med" p14:dur="700" advClick="0" advTm="15000">
        <p:fade/>
      </p:transition>
    </mc:Choice>
    <mc:Fallback xmlns="">
      <p:transition spd="med" advClick="0" advTm="15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1851ED0D-5596-411C-9B1B-88F5E5D7A623}"/>
              </a:ext>
            </a:extLst>
          </p:cNvPr>
          <p:cNvPicPr>
            <a:picLocks noGrp="1" noChangeAspect="1"/>
          </p:cNvPicPr>
          <p:nvPr>
            <p:ph type="pic" sz="quarter" idx="12"/>
          </p:nvPr>
        </p:nvPicPr>
        <p:blipFill>
          <a:blip r:embed="rId3">
            <a:extLst>
              <a:ext uri="{28A0092B-C50C-407E-A947-70E740481C1C}">
                <a14:useLocalDpi xmlns:a14="http://schemas.microsoft.com/office/drawing/2010/main" val="0"/>
              </a:ext>
            </a:extLst>
          </a:blip>
          <a:stretch>
            <a:fillRect/>
          </a:stretch>
        </p:blipFill>
        <p:spPr>
          <a:xfrm>
            <a:off x="0" y="0"/>
            <a:ext cx="12192000" cy="6850062"/>
          </a:xfrm>
        </p:spPr>
      </p:pic>
      <p:sp>
        <p:nvSpPr>
          <p:cNvPr id="11" name="Text Placeholder 10"/>
          <p:cNvSpPr>
            <a:spLocks noGrp="1"/>
          </p:cNvSpPr>
          <p:nvPr>
            <p:ph type="body" sz="quarter" idx="11"/>
          </p:nvPr>
        </p:nvSpPr>
        <p:spPr>
          <a:xfrm>
            <a:off x="12529145" y="3730850"/>
            <a:ext cx="5960269" cy="2754087"/>
          </a:xfrm>
        </p:spPr>
        <p:txBody>
          <a:bodyPr/>
          <a:lstStyle/>
          <a:p>
            <a:pPr lvl="2"/>
            <a:r>
              <a:rPr lang="en-US" dirty="0"/>
              <a:t>Workers at auto plant staged massive sit down strikes, stopping production and holding machinery hostage until their demands for better working conditions and higher wages were met.</a:t>
            </a:r>
          </a:p>
        </p:txBody>
      </p:sp>
      <p:sp>
        <p:nvSpPr>
          <p:cNvPr id="8" name="Text Placeholder 7"/>
          <p:cNvSpPr>
            <a:spLocks noGrp="1"/>
          </p:cNvSpPr>
          <p:nvPr>
            <p:ph type="body" sz="quarter" idx="19"/>
          </p:nvPr>
        </p:nvSpPr>
        <p:spPr>
          <a:xfrm>
            <a:off x="12571412" y="0"/>
            <a:ext cx="5875734" cy="535531"/>
          </a:xfrm>
        </p:spPr>
        <p:txBody>
          <a:bodyPr/>
          <a:lstStyle/>
          <a:p>
            <a:r>
              <a:rPr lang="en-US" dirty="0"/>
              <a:t>Taking it Sitting Down</a:t>
            </a:r>
          </a:p>
          <a:p>
            <a:endParaRPr lang="en-US" dirty="0"/>
          </a:p>
        </p:txBody>
      </p:sp>
      <p:sp>
        <p:nvSpPr>
          <p:cNvPr id="2" name="Slide Number Placeholder 1"/>
          <p:cNvSpPr>
            <a:spLocks noGrp="1"/>
          </p:cNvSpPr>
          <p:nvPr>
            <p:ph type="sldNum" sz="quarter" idx="4"/>
          </p:nvPr>
        </p:nvSpPr>
        <p:spPr/>
        <p:txBody>
          <a:bodyPr/>
          <a:lstStyle/>
          <a:p>
            <a:fld id="{5AE1514C-5E56-4738-A1FF-4B1CFD2A3E36}" type="slidenum">
              <a:rPr lang="en-US" smtClean="0"/>
              <a:pPr/>
              <a:t>32</a:t>
            </a:fld>
            <a:endParaRPr lang="en-US"/>
          </a:p>
        </p:txBody>
      </p:sp>
      <p:sp>
        <p:nvSpPr>
          <p:cNvPr id="7" name="Rectangle 6"/>
          <p:cNvSpPr/>
          <p:nvPr/>
        </p:nvSpPr>
        <p:spPr>
          <a:xfrm>
            <a:off x="1587" y="-7938"/>
            <a:ext cx="12190413" cy="6858000"/>
          </a:xfrm>
          <a:prstGeom prst="rect">
            <a:avLst/>
          </a:prstGeom>
          <a:solidFill>
            <a:schemeClr val="tx1">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endParaRPr lang="en-US" sz="1200" dirty="0"/>
          </a:p>
        </p:txBody>
      </p:sp>
    </p:spTree>
    <p:extLst>
      <p:ext uri="{BB962C8B-B14F-4D97-AF65-F5344CB8AC3E}">
        <p14:creationId xmlns:p14="http://schemas.microsoft.com/office/powerpoint/2010/main" val="4186397341"/>
      </p:ext>
    </p:extLst>
  </p:cSld>
  <p:clrMapOvr>
    <a:masterClrMapping/>
  </p:clrMapOvr>
  <mc:AlternateContent xmlns:mc="http://schemas.openxmlformats.org/markup-compatibility/2006" xmlns:p14="http://schemas.microsoft.com/office/powerpoint/2010/main">
    <mc:Choice Requires="p14">
      <p:transition spd="med" p14:dur="700" advClick="0" advTm="15000">
        <p:fade/>
      </p:transition>
    </mc:Choice>
    <mc:Fallback xmlns="">
      <p:transition spd="med" advClick="0" advTm="15000">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1851ED0D-5596-411C-9B1B-88F5E5D7A623}"/>
              </a:ext>
            </a:extLst>
          </p:cNvPr>
          <p:cNvPicPr>
            <a:picLocks noGrp="1" noChangeAspect="1"/>
          </p:cNvPicPr>
          <p:nvPr>
            <p:ph type="pic" sz="quarter" idx="12"/>
          </p:nvPr>
        </p:nvPicPr>
        <p:blipFill>
          <a:blip r:embed="rId3">
            <a:extLst>
              <a:ext uri="{28A0092B-C50C-407E-A947-70E740481C1C}">
                <a14:useLocalDpi xmlns:a14="http://schemas.microsoft.com/office/drawing/2010/main" val="0"/>
              </a:ext>
            </a:extLst>
          </a:blip>
          <a:stretch>
            <a:fillRect/>
          </a:stretch>
        </p:blipFill>
        <p:spPr>
          <a:xfrm>
            <a:off x="0" y="7937"/>
            <a:ext cx="12192000" cy="6842125"/>
          </a:xfrm>
        </p:spPr>
      </p:pic>
      <p:sp>
        <p:nvSpPr>
          <p:cNvPr id="11" name="Text Placeholder 10"/>
          <p:cNvSpPr>
            <a:spLocks noGrp="1"/>
          </p:cNvSpPr>
          <p:nvPr>
            <p:ph type="body" sz="quarter" idx="11"/>
          </p:nvPr>
        </p:nvSpPr>
        <p:spPr>
          <a:xfrm>
            <a:off x="12529145" y="3730850"/>
            <a:ext cx="5960269" cy="2754087"/>
          </a:xfrm>
        </p:spPr>
        <p:txBody>
          <a:bodyPr/>
          <a:lstStyle/>
          <a:p>
            <a:pPr lvl="2"/>
            <a:r>
              <a:rPr lang="en-US" dirty="0"/>
              <a:t>Workers at auto plant staged massive sit down strikes, stopping production and holding machinery hostage until their demands for better working conditions and higher wages were met.</a:t>
            </a:r>
          </a:p>
        </p:txBody>
      </p:sp>
      <p:sp>
        <p:nvSpPr>
          <p:cNvPr id="8" name="Text Placeholder 7"/>
          <p:cNvSpPr>
            <a:spLocks noGrp="1"/>
          </p:cNvSpPr>
          <p:nvPr>
            <p:ph type="body" sz="quarter" idx="19"/>
          </p:nvPr>
        </p:nvSpPr>
        <p:spPr>
          <a:xfrm>
            <a:off x="12571412" y="0"/>
            <a:ext cx="5875734" cy="535531"/>
          </a:xfrm>
        </p:spPr>
        <p:txBody>
          <a:bodyPr/>
          <a:lstStyle/>
          <a:p>
            <a:r>
              <a:rPr lang="en-US" dirty="0"/>
              <a:t>Taking it Sitting Down</a:t>
            </a:r>
          </a:p>
          <a:p>
            <a:endParaRPr lang="en-US" dirty="0"/>
          </a:p>
        </p:txBody>
      </p:sp>
      <p:sp>
        <p:nvSpPr>
          <p:cNvPr id="2" name="Slide Number Placeholder 1"/>
          <p:cNvSpPr>
            <a:spLocks noGrp="1"/>
          </p:cNvSpPr>
          <p:nvPr>
            <p:ph type="sldNum" sz="quarter" idx="4"/>
          </p:nvPr>
        </p:nvSpPr>
        <p:spPr/>
        <p:txBody>
          <a:bodyPr/>
          <a:lstStyle/>
          <a:p>
            <a:fld id="{5AE1514C-5E56-4738-A1FF-4B1CFD2A3E36}" type="slidenum">
              <a:rPr lang="en-US" smtClean="0"/>
              <a:pPr/>
              <a:t>33</a:t>
            </a:fld>
            <a:endParaRPr lang="en-US"/>
          </a:p>
        </p:txBody>
      </p:sp>
      <p:sp>
        <p:nvSpPr>
          <p:cNvPr id="7" name="Rectangle 6"/>
          <p:cNvSpPr/>
          <p:nvPr/>
        </p:nvSpPr>
        <p:spPr>
          <a:xfrm>
            <a:off x="0" y="-7938"/>
            <a:ext cx="12190413" cy="6858000"/>
          </a:xfrm>
          <a:prstGeom prst="rect">
            <a:avLst/>
          </a:prstGeom>
          <a:solidFill>
            <a:schemeClr val="tx1">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endParaRPr lang="en-US" sz="1200" dirty="0"/>
          </a:p>
        </p:txBody>
      </p:sp>
    </p:spTree>
    <p:extLst>
      <p:ext uri="{BB962C8B-B14F-4D97-AF65-F5344CB8AC3E}">
        <p14:creationId xmlns:p14="http://schemas.microsoft.com/office/powerpoint/2010/main" val="2858813259"/>
      </p:ext>
    </p:extLst>
  </p:cSld>
  <p:clrMapOvr>
    <a:masterClrMapping/>
  </p:clrMapOvr>
  <mc:AlternateContent xmlns:mc="http://schemas.openxmlformats.org/markup-compatibility/2006" xmlns:p14="http://schemas.microsoft.com/office/powerpoint/2010/main">
    <mc:Choice Requires="p14">
      <p:transition spd="med" p14:dur="700" advClick="0" advTm="30000">
        <p:fade/>
      </p:transition>
    </mc:Choice>
    <mc:Fallback xmlns="">
      <p:transition spd="med" advClick="0" advTm="30000">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1851ED0D-5596-411C-9B1B-88F5E5D7A623}"/>
              </a:ext>
            </a:extLst>
          </p:cNvPr>
          <p:cNvPicPr>
            <a:picLocks noGrp="1" noChangeAspect="1"/>
          </p:cNvPicPr>
          <p:nvPr>
            <p:ph type="pic" sz="quarter" idx="12"/>
          </p:nvPr>
        </p:nvPicPr>
        <p:blipFill>
          <a:blip r:embed="rId3">
            <a:extLst>
              <a:ext uri="{28A0092B-C50C-407E-A947-70E740481C1C}">
                <a14:useLocalDpi xmlns:a14="http://schemas.microsoft.com/office/drawing/2010/main" val="0"/>
              </a:ext>
            </a:extLst>
          </a:blip>
          <a:stretch>
            <a:fillRect/>
          </a:stretch>
        </p:blipFill>
        <p:spPr>
          <a:xfrm>
            <a:off x="0" y="-7938"/>
            <a:ext cx="12192000" cy="6858000"/>
          </a:xfrm>
        </p:spPr>
      </p:pic>
      <p:sp>
        <p:nvSpPr>
          <p:cNvPr id="11" name="Text Placeholder 10"/>
          <p:cNvSpPr>
            <a:spLocks noGrp="1"/>
          </p:cNvSpPr>
          <p:nvPr>
            <p:ph type="body" sz="quarter" idx="11"/>
          </p:nvPr>
        </p:nvSpPr>
        <p:spPr>
          <a:xfrm>
            <a:off x="12529145" y="3730850"/>
            <a:ext cx="5960269" cy="2754087"/>
          </a:xfrm>
        </p:spPr>
        <p:txBody>
          <a:bodyPr/>
          <a:lstStyle/>
          <a:p>
            <a:pPr lvl="2"/>
            <a:r>
              <a:rPr lang="en-US" dirty="0"/>
              <a:t>Workers at auto plant staged massive sit down strikes, stopping production and holding machinery hostage until their demands for better working conditions and higher wages were met.</a:t>
            </a:r>
          </a:p>
        </p:txBody>
      </p:sp>
      <p:sp>
        <p:nvSpPr>
          <p:cNvPr id="8" name="Text Placeholder 7"/>
          <p:cNvSpPr>
            <a:spLocks noGrp="1"/>
          </p:cNvSpPr>
          <p:nvPr>
            <p:ph type="body" sz="quarter" idx="19"/>
          </p:nvPr>
        </p:nvSpPr>
        <p:spPr>
          <a:xfrm>
            <a:off x="12571412" y="0"/>
            <a:ext cx="5875734" cy="535531"/>
          </a:xfrm>
        </p:spPr>
        <p:txBody>
          <a:bodyPr/>
          <a:lstStyle/>
          <a:p>
            <a:r>
              <a:rPr lang="en-US" dirty="0"/>
              <a:t>Taking it Sitting Down</a:t>
            </a:r>
          </a:p>
          <a:p>
            <a:endParaRPr lang="en-US" dirty="0"/>
          </a:p>
        </p:txBody>
      </p:sp>
      <p:sp>
        <p:nvSpPr>
          <p:cNvPr id="2" name="Slide Number Placeholder 1"/>
          <p:cNvSpPr>
            <a:spLocks noGrp="1"/>
          </p:cNvSpPr>
          <p:nvPr>
            <p:ph type="sldNum" sz="quarter" idx="4"/>
          </p:nvPr>
        </p:nvSpPr>
        <p:spPr/>
        <p:txBody>
          <a:bodyPr/>
          <a:lstStyle/>
          <a:p>
            <a:fld id="{5AE1514C-5E56-4738-A1FF-4B1CFD2A3E36}" type="slidenum">
              <a:rPr lang="en-US" smtClean="0"/>
              <a:pPr/>
              <a:t>34</a:t>
            </a:fld>
            <a:endParaRPr lang="en-US"/>
          </a:p>
        </p:txBody>
      </p:sp>
      <p:sp>
        <p:nvSpPr>
          <p:cNvPr id="7" name="Rectangle 6"/>
          <p:cNvSpPr/>
          <p:nvPr/>
        </p:nvSpPr>
        <p:spPr>
          <a:xfrm>
            <a:off x="1587" y="-7938"/>
            <a:ext cx="12190413" cy="6858000"/>
          </a:xfrm>
          <a:prstGeom prst="rect">
            <a:avLst/>
          </a:prstGeom>
          <a:solidFill>
            <a:schemeClr val="tx1">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lvl="8" algn="just"/>
            <a:endParaRPr lang="en-US" dirty="0"/>
          </a:p>
          <a:p>
            <a:pPr lvl="8" algn="just"/>
            <a:endParaRPr lang="en-US" dirty="0"/>
          </a:p>
          <a:p>
            <a:pPr lvl="8" algn="just"/>
            <a:endParaRPr lang="en-US" dirty="0"/>
          </a:p>
          <a:p>
            <a:pPr lvl="8" algn="just"/>
            <a:endParaRPr lang="en-US" dirty="0"/>
          </a:p>
          <a:p>
            <a:pPr lvl="8" algn="just"/>
            <a:endParaRPr lang="en-US" dirty="0"/>
          </a:p>
          <a:p>
            <a:pPr lvl="8" algn="just"/>
            <a:endParaRPr lang="en-US" dirty="0"/>
          </a:p>
          <a:p>
            <a:pPr lvl="8" algn="just"/>
            <a:endParaRPr lang="en-US" dirty="0"/>
          </a:p>
          <a:p>
            <a:pPr lvl="8" algn="just"/>
            <a:endParaRPr lang="en-US" dirty="0"/>
          </a:p>
          <a:p>
            <a:pPr lvl="8" algn="just"/>
            <a:endParaRPr lang="en-US" dirty="0"/>
          </a:p>
          <a:p>
            <a:pPr lvl="8" algn="just"/>
            <a:endParaRPr lang="en-US" dirty="0"/>
          </a:p>
          <a:p>
            <a:pPr lvl="8" algn="just"/>
            <a:endParaRPr lang="en-US" dirty="0"/>
          </a:p>
          <a:p>
            <a:pPr lvl="8" algn="just"/>
            <a:endParaRPr lang="en-US" dirty="0"/>
          </a:p>
          <a:p>
            <a:pPr lvl="8" algn="just"/>
            <a:endParaRPr lang="en-US" dirty="0"/>
          </a:p>
          <a:p>
            <a:pPr lvl="8" algn="just"/>
            <a:endParaRPr lang="en-US" dirty="0"/>
          </a:p>
          <a:p>
            <a:pPr lvl="8" algn="just"/>
            <a:endParaRPr lang="en-US" dirty="0"/>
          </a:p>
          <a:p>
            <a:pPr lvl="8" algn="just"/>
            <a:endParaRPr lang="en-US" dirty="0"/>
          </a:p>
          <a:p>
            <a:pPr lvl="8" algn="just"/>
            <a:endParaRPr lang="en-US" dirty="0"/>
          </a:p>
          <a:p>
            <a:pPr lvl="8" algn="just"/>
            <a:endParaRPr lang="en-US" dirty="0"/>
          </a:p>
          <a:p>
            <a:pPr lvl="8" algn="just"/>
            <a:endParaRPr lang="en-US" dirty="0"/>
          </a:p>
          <a:p>
            <a:pPr lvl="8" algn="just"/>
            <a:r>
              <a:rPr lang="en-US" dirty="0"/>
              <a:t>on May 9, 1970, </a:t>
            </a:r>
            <a:r>
              <a:rPr lang="en-US" b="1" dirty="0">
                <a:solidFill>
                  <a:srgbClr val="00B0F0"/>
                </a:solidFill>
              </a:rPr>
              <a:t>Walter Reuther</a:t>
            </a:r>
            <a:r>
              <a:rPr lang="en-US" dirty="0"/>
              <a:t> and his wife, May, were tragically killed in a plane crash. Flags were flown at half mass on top of government buildings across the country and at </a:t>
            </a:r>
            <a:r>
              <a:rPr lang="en-US" b="1" dirty="0">
                <a:solidFill>
                  <a:srgbClr val="00B0F0"/>
                </a:solidFill>
              </a:rPr>
              <a:t>all three of the Big 3 auto companies</a:t>
            </a:r>
            <a:r>
              <a:rPr lang="en-US" b="1" dirty="0"/>
              <a:t>. </a:t>
            </a:r>
            <a:r>
              <a:rPr lang="en-US" dirty="0"/>
              <a:t>During the May 12</a:t>
            </a:r>
            <a:r>
              <a:rPr lang="en-US" baseline="30000" dirty="0"/>
              <a:t>th</a:t>
            </a:r>
            <a:r>
              <a:rPr lang="en-US" dirty="0"/>
              <a:t> funeral, </a:t>
            </a:r>
            <a:r>
              <a:rPr lang="en-US" b="1" dirty="0">
                <a:solidFill>
                  <a:srgbClr val="00B0F0"/>
                </a:solidFill>
              </a:rPr>
              <a:t>UAW members </a:t>
            </a:r>
            <a:r>
              <a:rPr lang="en-US" dirty="0">
                <a:solidFill>
                  <a:schemeClr val="bg1"/>
                </a:solidFill>
              </a:rPr>
              <a:t>at over 300 </a:t>
            </a:r>
            <a:r>
              <a:rPr lang="en-US" dirty="0"/>
              <a:t>plants across the U.S. and Canada turned off their machines and </a:t>
            </a:r>
            <a:r>
              <a:rPr lang="en-US" b="1" dirty="0">
                <a:solidFill>
                  <a:srgbClr val="00B0F0"/>
                </a:solidFill>
              </a:rPr>
              <a:t>halted assembly lines for three minutes </a:t>
            </a:r>
            <a:r>
              <a:rPr lang="en-US" dirty="0"/>
              <a:t>to honor their fallen leader, In an unprecedented show of </a:t>
            </a:r>
            <a:r>
              <a:rPr lang="en-US" b="1" dirty="0">
                <a:solidFill>
                  <a:srgbClr val="00B0F0"/>
                </a:solidFill>
              </a:rPr>
              <a:t>respect and solidarity</a:t>
            </a:r>
            <a:r>
              <a:rPr lang="en-US" dirty="0"/>
              <a:t>.</a:t>
            </a:r>
          </a:p>
          <a:p>
            <a:pPr lvl="8" algn="just"/>
            <a:endParaRPr lang="en-US" dirty="0"/>
          </a:p>
          <a:p>
            <a:pPr lvl="8" algn="just"/>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endParaRPr lang="en-US" sz="1200" dirty="0"/>
          </a:p>
        </p:txBody>
      </p:sp>
    </p:spTree>
    <p:extLst>
      <p:ext uri="{BB962C8B-B14F-4D97-AF65-F5344CB8AC3E}">
        <p14:creationId xmlns:p14="http://schemas.microsoft.com/office/powerpoint/2010/main" val="2725107186"/>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25" end="2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9"/>
          <p:cNvSpPr>
            <a:spLocks noGrp="1"/>
          </p:cNvSpPr>
          <p:nvPr>
            <p:ph idx="1"/>
          </p:nvPr>
        </p:nvSpPr>
        <p:spPr>
          <a:xfrm>
            <a:off x="304800" y="2598127"/>
            <a:ext cx="3714704" cy="2301143"/>
          </a:xfrm>
        </p:spPr>
        <p:txBody>
          <a:bodyPr/>
          <a:lstStyle/>
          <a:p>
            <a:pPr>
              <a:spcAft>
                <a:spcPts val="2400"/>
              </a:spcAft>
            </a:pPr>
            <a:r>
              <a:rPr lang="en-US" dirty="0"/>
              <a:t>“How has your struggle shaped you?”</a:t>
            </a:r>
          </a:p>
          <a:p>
            <a:pPr lvl="1"/>
            <a:r>
              <a:rPr lang="en-US" dirty="0"/>
              <a:t>Consider your life’s experiences—how have they developed you into the </a:t>
            </a:r>
            <a:r>
              <a:rPr lang="en-US" b="1" dirty="0">
                <a:solidFill>
                  <a:srgbClr val="00B0F0"/>
                </a:solidFill>
              </a:rPr>
              <a:t>LEADER</a:t>
            </a:r>
            <a:r>
              <a:rPr lang="en-US" dirty="0"/>
              <a:t> you are today. </a:t>
            </a:r>
          </a:p>
        </p:txBody>
      </p:sp>
      <p:sp>
        <p:nvSpPr>
          <p:cNvPr id="11" name="Content Placeholder 10"/>
          <p:cNvSpPr>
            <a:spLocks noGrp="1"/>
          </p:cNvSpPr>
          <p:nvPr>
            <p:ph idx="14"/>
          </p:nvPr>
        </p:nvSpPr>
        <p:spPr>
          <a:xfrm>
            <a:off x="4168631" y="2598127"/>
            <a:ext cx="3840480" cy="2301143"/>
          </a:xfrm>
        </p:spPr>
        <p:txBody>
          <a:bodyPr/>
          <a:lstStyle/>
          <a:p>
            <a:pPr>
              <a:spcAft>
                <a:spcPts val="2400"/>
              </a:spcAft>
            </a:pPr>
            <a:r>
              <a:rPr lang="en-US" dirty="0"/>
              <a:t>“How has that struggle </a:t>
            </a:r>
            <a:r>
              <a:rPr lang="en-US" dirty="0" err="1"/>
              <a:t>caued</a:t>
            </a:r>
            <a:r>
              <a:rPr lang="en-US" dirty="0"/>
              <a:t> you to Action?”</a:t>
            </a:r>
          </a:p>
          <a:p>
            <a:pPr lvl="1"/>
            <a:r>
              <a:rPr lang="en-US" dirty="0"/>
              <a:t>Reflecting on challenges you have faced—how have your </a:t>
            </a:r>
            <a:r>
              <a:rPr lang="en-US" b="1" cap="all" dirty="0">
                <a:solidFill>
                  <a:srgbClr val="00B0F0"/>
                </a:solidFill>
              </a:rPr>
              <a:t>Actions</a:t>
            </a:r>
            <a:r>
              <a:rPr lang="en-US" dirty="0"/>
              <a:t> changed your course of your leadership.</a:t>
            </a:r>
          </a:p>
        </p:txBody>
      </p:sp>
      <p:sp>
        <p:nvSpPr>
          <p:cNvPr id="18" name="Content Placeholder 17"/>
          <p:cNvSpPr>
            <a:spLocks noGrp="1"/>
          </p:cNvSpPr>
          <p:nvPr>
            <p:ph idx="15"/>
          </p:nvPr>
        </p:nvSpPr>
        <p:spPr>
          <a:xfrm>
            <a:off x="8158238" y="2598127"/>
            <a:ext cx="3773077" cy="2301143"/>
          </a:xfrm>
        </p:spPr>
        <p:txBody>
          <a:bodyPr/>
          <a:lstStyle/>
          <a:p>
            <a:pPr>
              <a:spcAft>
                <a:spcPts val="2400"/>
              </a:spcAft>
            </a:pPr>
            <a:r>
              <a:rPr lang="en-US" dirty="0"/>
              <a:t>“How have you Inspired others into Action?”</a:t>
            </a:r>
          </a:p>
          <a:p>
            <a:pPr lvl="1"/>
            <a:r>
              <a:rPr lang="en-US" dirty="0"/>
              <a:t>Focus on your Leadership—how have you impacted those around you. What is your </a:t>
            </a:r>
            <a:r>
              <a:rPr lang="en-US" b="1" cap="all" dirty="0">
                <a:solidFill>
                  <a:srgbClr val="00B0F0"/>
                </a:solidFill>
              </a:rPr>
              <a:t>influence </a:t>
            </a:r>
            <a:r>
              <a:rPr lang="en-US" dirty="0"/>
              <a:t>level.</a:t>
            </a:r>
          </a:p>
        </p:txBody>
      </p:sp>
      <p:sp>
        <p:nvSpPr>
          <p:cNvPr id="14" name="Title 1"/>
          <p:cNvSpPr>
            <a:spLocks noGrp="1"/>
          </p:cNvSpPr>
          <p:nvPr>
            <p:ph type="title"/>
          </p:nvPr>
        </p:nvSpPr>
        <p:spPr/>
        <p:txBody>
          <a:bodyPr/>
          <a:lstStyle/>
          <a:p>
            <a:r>
              <a:rPr lang="en-US" dirty="0"/>
              <a:t>Take a ways</a:t>
            </a:r>
          </a:p>
        </p:txBody>
      </p:sp>
      <p:sp>
        <p:nvSpPr>
          <p:cNvPr id="6" name="Text Placeholder 5"/>
          <p:cNvSpPr>
            <a:spLocks noGrp="1"/>
          </p:cNvSpPr>
          <p:nvPr>
            <p:ph type="body" sz="quarter" idx="16"/>
          </p:nvPr>
        </p:nvSpPr>
        <p:spPr>
          <a:xfrm>
            <a:off x="2879003" y="419100"/>
            <a:ext cx="9084398" cy="424732"/>
          </a:xfrm>
        </p:spPr>
        <p:txBody>
          <a:bodyPr/>
          <a:lstStyle/>
          <a:p>
            <a:r>
              <a:rPr lang="en-US" dirty="0"/>
              <a:t>World Famous Shop Steward Evaluation</a:t>
            </a:r>
          </a:p>
        </p:txBody>
      </p:sp>
      <p:sp>
        <p:nvSpPr>
          <p:cNvPr id="9" name="Rectangle 8"/>
          <p:cNvSpPr/>
          <p:nvPr/>
        </p:nvSpPr>
        <p:spPr>
          <a:xfrm>
            <a:off x="4375511" y="3382066"/>
            <a:ext cx="3383280" cy="182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a:off x="8386838" y="3382066"/>
            <a:ext cx="3383280" cy="182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435056" y="3382066"/>
            <a:ext cx="3383280" cy="182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Slide Number Placeholder 41"/>
          <p:cNvSpPr>
            <a:spLocks noGrp="1"/>
          </p:cNvSpPr>
          <p:nvPr>
            <p:ph type="sldNum" sz="quarter" idx="4"/>
          </p:nvPr>
        </p:nvSpPr>
        <p:spPr>
          <a:xfrm>
            <a:off x="11432913" y="6316156"/>
            <a:ext cx="498402" cy="365125"/>
          </a:xfrm>
        </p:spPr>
        <p:txBody>
          <a:bodyPr/>
          <a:lstStyle/>
          <a:p>
            <a:fld id="{5AE1514C-5E56-4738-A1FF-4B1CFD2A3E36}" type="slidenum">
              <a:rPr lang="en-US" smtClean="0"/>
              <a:t>35</a:t>
            </a:fld>
            <a:endParaRPr lang="en-US"/>
          </a:p>
        </p:txBody>
      </p:sp>
    </p:spTree>
    <p:extLst>
      <p:ext uri="{BB962C8B-B14F-4D97-AF65-F5344CB8AC3E}">
        <p14:creationId xmlns:p14="http://schemas.microsoft.com/office/powerpoint/2010/main" val="3110716839"/>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8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800" fill="hold"/>
                                        <p:tgtEl>
                                          <p:spTgt spid="10">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decel="100000" fill="hold" grpId="0" nodeType="withEffect">
                                  <p:stCondLst>
                                    <p:cond delay="0"/>
                                  </p:stCondLst>
                                  <p:childTnLst>
                                    <p:set>
                                      <p:cBhvr>
                                        <p:cTn id="10" dur="1" fill="hold">
                                          <p:stCondLst>
                                            <p:cond delay="0"/>
                                          </p:stCondLst>
                                        </p:cTn>
                                        <p:tgtEl>
                                          <p:spTgt spid="10">
                                            <p:txEl>
                                              <p:pRg st="1" end="1"/>
                                            </p:txEl>
                                          </p:spTgt>
                                        </p:tgtEl>
                                        <p:attrNameLst>
                                          <p:attrName>style.visibility</p:attrName>
                                        </p:attrNameLst>
                                      </p:cBhvr>
                                      <p:to>
                                        <p:strVal val="visible"/>
                                      </p:to>
                                    </p:set>
                                    <p:anim calcmode="lin" valueType="num">
                                      <p:cBhvr additive="base">
                                        <p:cTn id="11" dur="8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12" dur="800" fill="hold"/>
                                        <p:tgtEl>
                                          <p:spTgt spid="10">
                                            <p:txEl>
                                              <p:pRg st="1" end="1"/>
                                            </p:txEl>
                                          </p:spTgt>
                                        </p:tgtEl>
                                        <p:attrNameLst>
                                          <p:attrName>ppt_y</p:attrName>
                                        </p:attrNameLst>
                                      </p:cBhvr>
                                      <p:tavLst>
                                        <p:tav tm="0">
                                          <p:val>
                                            <p:strVal val="1+#ppt_h/2"/>
                                          </p:val>
                                        </p:tav>
                                        <p:tav tm="100000">
                                          <p:val>
                                            <p:strVal val="#ppt_y"/>
                                          </p:val>
                                        </p:tav>
                                      </p:tavLst>
                                    </p:anim>
                                  </p:childTnLst>
                                </p:cTn>
                              </p:par>
                              <p:par>
                                <p:cTn id="13" presetID="1" presetClass="entr" presetSubtype="0"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par>
                                <p:cTn id="15" presetID="63" presetClass="path" presetSubtype="0" accel="50000" decel="50000" fill="hold" grpId="1" nodeType="withEffect">
                                  <p:stCondLst>
                                    <p:cond delay="0"/>
                                  </p:stCondLst>
                                  <p:childTnLst>
                                    <p:animMotion origin="layout" path="M -0.13932 -4.44444E-6 L 1.04167E-6 -4.44444E-6 " pathEditMode="relative" rAng="0" ptsTypes="AA">
                                      <p:cBhvr>
                                        <p:cTn id="16" dur="500" fill="hold"/>
                                        <p:tgtEl>
                                          <p:spTgt spid="13"/>
                                        </p:tgtEl>
                                        <p:attrNameLst>
                                          <p:attrName>ppt_x</p:attrName>
                                          <p:attrName>ppt_y</p:attrName>
                                        </p:attrNameLst>
                                      </p:cBhvr>
                                      <p:rCtr x="6966" y="0"/>
                                    </p:animMotion>
                                  </p:childTnLst>
                                </p:cTn>
                              </p:par>
                            </p:childTnLst>
                          </p:cTn>
                        </p:par>
                      </p:childTnLst>
                    </p:cTn>
                  </p:par>
                  <p:par>
                    <p:cTn id="17" fill="hold">
                      <p:stCondLst>
                        <p:cond delay="indefinite"/>
                      </p:stCondLst>
                      <p:childTnLst>
                        <p:par>
                          <p:cTn id="18" fill="hold">
                            <p:stCondLst>
                              <p:cond delay="0"/>
                            </p:stCondLst>
                            <p:childTnLst>
                              <p:par>
                                <p:cTn id="19" presetID="2" presetClass="entr" presetSubtype="4" decel="100000" fill="hold" grpId="0" nodeType="clickEffect">
                                  <p:stCondLst>
                                    <p:cond delay="0"/>
                                  </p:stCondLst>
                                  <p:childTnLst>
                                    <p:set>
                                      <p:cBhvr>
                                        <p:cTn id="20" dur="1" fill="hold">
                                          <p:stCondLst>
                                            <p:cond delay="0"/>
                                          </p:stCondLst>
                                        </p:cTn>
                                        <p:tgtEl>
                                          <p:spTgt spid="11">
                                            <p:txEl>
                                              <p:pRg st="0" end="0"/>
                                            </p:txEl>
                                          </p:spTgt>
                                        </p:tgtEl>
                                        <p:attrNameLst>
                                          <p:attrName>style.visibility</p:attrName>
                                        </p:attrNameLst>
                                      </p:cBhvr>
                                      <p:to>
                                        <p:strVal val="visible"/>
                                      </p:to>
                                    </p:set>
                                    <p:anim calcmode="lin" valueType="num">
                                      <p:cBhvr additive="base">
                                        <p:cTn id="21" dur="8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22" dur="800" fill="hold"/>
                                        <p:tgtEl>
                                          <p:spTgt spid="11">
                                            <p:txEl>
                                              <p:pRg st="0" end="0"/>
                                            </p:txEl>
                                          </p:spTgt>
                                        </p:tgtEl>
                                        <p:attrNameLst>
                                          <p:attrName>ppt_y</p:attrName>
                                        </p:attrNameLst>
                                      </p:cBhvr>
                                      <p:tavLst>
                                        <p:tav tm="0">
                                          <p:val>
                                            <p:strVal val="1+#ppt_h/2"/>
                                          </p:val>
                                        </p:tav>
                                        <p:tav tm="100000">
                                          <p:val>
                                            <p:strVal val="#ppt_y"/>
                                          </p:val>
                                        </p:tav>
                                      </p:tavLst>
                                    </p:anim>
                                  </p:childTnLst>
                                </p:cTn>
                              </p:par>
                              <p:par>
                                <p:cTn id="23" presetID="1" presetClass="entr" presetSubtype="0"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childTnLst>
                                </p:cTn>
                              </p:par>
                              <p:par>
                                <p:cTn id="25" presetID="63" presetClass="path" presetSubtype="0" accel="50000" decel="50000" fill="hold" grpId="1" nodeType="withEffect">
                                  <p:stCondLst>
                                    <p:cond delay="0"/>
                                  </p:stCondLst>
                                  <p:childTnLst>
                                    <p:animMotion origin="layout" path="M -0.13933 -4.44444E-6 L 3.95833E-6 -4.44444E-6 " pathEditMode="relative" rAng="0" ptsTypes="AA">
                                      <p:cBhvr>
                                        <p:cTn id="26" dur="500" fill="hold"/>
                                        <p:tgtEl>
                                          <p:spTgt spid="9"/>
                                        </p:tgtEl>
                                        <p:attrNameLst>
                                          <p:attrName>ppt_x</p:attrName>
                                          <p:attrName>ppt_y</p:attrName>
                                        </p:attrNameLst>
                                      </p:cBhvr>
                                      <p:rCtr x="6966" y="0"/>
                                    </p:animMotion>
                                  </p:childTnLst>
                                </p:cTn>
                              </p:par>
                              <p:par>
                                <p:cTn id="27" presetID="2" presetClass="entr" presetSubtype="4" decel="100000" fill="hold" grpId="0" nodeType="withEffect">
                                  <p:stCondLst>
                                    <p:cond delay="0"/>
                                  </p:stCondLst>
                                  <p:childTnLst>
                                    <p:set>
                                      <p:cBhvr>
                                        <p:cTn id="28" dur="1" fill="hold">
                                          <p:stCondLst>
                                            <p:cond delay="0"/>
                                          </p:stCondLst>
                                        </p:cTn>
                                        <p:tgtEl>
                                          <p:spTgt spid="11">
                                            <p:txEl>
                                              <p:pRg st="1" end="1"/>
                                            </p:txEl>
                                          </p:spTgt>
                                        </p:tgtEl>
                                        <p:attrNameLst>
                                          <p:attrName>style.visibility</p:attrName>
                                        </p:attrNameLst>
                                      </p:cBhvr>
                                      <p:to>
                                        <p:strVal val="visible"/>
                                      </p:to>
                                    </p:set>
                                    <p:anim calcmode="lin" valueType="num">
                                      <p:cBhvr additive="base">
                                        <p:cTn id="29" dur="8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30" dur="8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decel="100000" fill="hold" grpId="0" nodeType="clickEffect">
                                  <p:stCondLst>
                                    <p:cond delay="0"/>
                                  </p:stCondLst>
                                  <p:childTnLst>
                                    <p:set>
                                      <p:cBhvr>
                                        <p:cTn id="34" dur="1" fill="hold">
                                          <p:stCondLst>
                                            <p:cond delay="0"/>
                                          </p:stCondLst>
                                        </p:cTn>
                                        <p:tgtEl>
                                          <p:spTgt spid="18">
                                            <p:txEl>
                                              <p:pRg st="0" end="0"/>
                                            </p:txEl>
                                          </p:spTgt>
                                        </p:tgtEl>
                                        <p:attrNameLst>
                                          <p:attrName>style.visibility</p:attrName>
                                        </p:attrNameLst>
                                      </p:cBhvr>
                                      <p:to>
                                        <p:strVal val="visible"/>
                                      </p:to>
                                    </p:set>
                                    <p:anim calcmode="lin" valueType="num">
                                      <p:cBhvr additive="base">
                                        <p:cTn id="35" dur="800" fill="hold"/>
                                        <p:tgtEl>
                                          <p:spTgt spid="18">
                                            <p:txEl>
                                              <p:pRg st="0" end="0"/>
                                            </p:txEl>
                                          </p:spTgt>
                                        </p:tgtEl>
                                        <p:attrNameLst>
                                          <p:attrName>ppt_x</p:attrName>
                                        </p:attrNameLst>
                                      </p:cBhvr>
                                      <p:tavLst>
                                        <p:tav tm="0">
                                          <p:val>
                                            <p:strVal val="#ppt_x"/>
                                          </p:val>
                                        </p:tav>
                                        <p:tav tm="100000">
                                          <p:val>
                                            <p:strVal val="#ppt_x"/>
                                          </p:val>
                                        </p:tav>
                                      </p:tavLst>
                                    </p:anim>
                                    <p:anim calcmode="lin" valueType="num">
                                      <p:cBhvr additive="base">
                                        <p:cTn id="36" dur="800" fill="hold"/>
                                        <p:tgtEl>
                                          <p:spTgt spid="18">
                                            <p:txEl>
                                              <p:pRg st="0" end="0"/>
                                            </p:txEl>
                                          </p:spTgt>
                                        </p:tgtEl>
                                        <p:attrNameLst>
                                          <p:attrName>ppt_y</p:attrName>
                                        </p:attrNameLst>
                                      </p:cBhvr>
                                      <p:tavLst>
                                        <p:tav tm="0">
                                          <p:val>
                                            <p:strVal val="1+#ppt_h/2"/>
                                          </p:val>
                                        </p:tav>
                                        <p:tav tm="100000">
                                          <p:val>
                                            <p:strVal val="#ppt_y"/>
                                          </p:val>
                                        </p:tav>
                                      </p:tavLst>
                                    </p:anim>
                                  </p:childTnLst>
                                </p:cTn>
                              </p:par>
                              <p:par>
                                <p:cTn id="37" presetID="2" presetClass="entr" presetSubtype="4" decel="100000" fill="hold" grpId="0" nodeType="withEffect">
                                  <p:stCondLst>
                                    <p:cond delay="0"/>
                                  </p:stCondLst>
                                  <p:childTnLst>
                                    <p:set>
                                      <p:cBhvr>
                                        <p:cTn id="38" dur="1" fill="hold">
                                          <p:stCondLst>
                                            <p:cond delay="0"/>
                                          </p:stCondLst>
                                        </p:cTn>
                                        <p:tgtEl>
                                          <p:spTgt spid="18">
                                            <p:txEl>
                                              <p:pRg st="1" end="1"/>
                                            </p:txEl>
                                          </p:spTgt>
                                        </p:tgtEl>
                                        <p:attrNameLst>
                                          <p:attrName>style.visibility</p:attrName>
                                        </p:attrNameLst>
                                      </p:cBhvr>
                                      <p:to>
                                        <p:strVal val="visible"/>
                                      </p:to>
                                    </p:set>
                                    <p:anim calcmode="lin" valueType="num">
                                      <p:cBhvr additive="base">
                                        <p:cTn id="39" dur="800" fill="hold"/>
                                        <p:tgtEl>
                                          <p:spTgt spid="18">
                                            <p:txEl>
                                              <p:pRg st="1" end="1"/>
                                            </p:txEl>
                                          </p:spTgt>
                                        </p:tgtEl>
                                        <p:attrNameLst>
                                          <p:attrName>ppt_x</p:attrName>
                                        </p:attrNameLst>
                                      </p:cBhvr>
                                      <p:tavLst>
                                        <p:tav tm="0">
                                          <p:val>
                                            <p:strVal val="#ppt_x"/>
                                          </p:val>
                                        </p:tav>
                                        <p:tav tm="100000">
                                          <p:val>
                                            <p:strVal val="#ppt_x"/>
                                          </p:val>
                                        </p:tav>
                                      </p:tavLst>
                                    </p:anim>
                                    <p:anim calcmode="lin" valueType="num">
                                      <p:cBhvr additive="base">
                                        <p:cTn id="40" dur="800" fill="hold"/>
                                        <p:tgtEl>
                                          <p:spTgt spid="18">
                                            <p:txEl>
                                              <p:pRg st="1" end="1"/>
                                            </p:txEl>
                                          </p:spTgt>
                                        </p:tgtEl>
                                        <p:attrNameLst>
                                          <p:attrName>ppt_y</p:attrName>
                                        </p:attrNameLst>
                                      </p:cBhvr>
                                      <p:tavLst>
                                        <p:tav tm="0">
                                          <p:val>
                                            <p:strVal val="1+#ppt_h/2"/>
                                          </p:val>
                                        </p:tav>
                                        <p:tav tm="100000">
                                          <p:val>
                                            <p:strVal val="#ppt_y"/>
                                          </p:val>
                                        </p:tav>
                                      </p:tavLst>
                                    </p:anim>
                                  </p:childTnLst>
                                </p:cTn>
                              </p:par>
                              <p:par>
                                <p:cTn id="41" presetID="1" presetClass="entr" presetSubtype="0" fill="hold" grpId="0" nodeType="withEffect">
                                  <p:stCondLst>
                                    <p:cond delay="0"/>
                                  </p:stCondLst>
                                  <p:childTnLst>
                                    <p:set>
                                      <p:cBhvr>
                                        <p:cTn id="42" dur="1" fill="hold">
                                          <p:stCondLst>
                                            <p:cond delay="0"/>
                                          </p:stCondLst>
                                        </p:cTn>
                                        <p:tgtEl>
                                          <p:spTgt spid="15"/>
                                        </p:tgtEl>
                                        <p:attrNameLst>
                                          <p:attrName>style.visibility</p:attrName>
                                        </p:attrNameLst>
                                      </p:cBhvr>
                                      <p:to>
                                        <p:strVal val="visible"/>
                                      </p:to>
                                    </p:set>
                                  </p:childTnLst>
                                </p:cTn>
                              </p:par>
                              <p:par>
                                <p:cTn id="43" presetID="63" presetClass="path" presetSubtype="0" accel="50000" decel="50000" fill="hold" grpId="1" nodeType="withEffect">
                                  <p:stCondLst>
                                    <p:cond delay="0"/>
                                  </p:stCondLst>
                                  <p:childTnLst>
                                    <p:animMotion origin="layout" path="M -0.13932 -4.44444E-6 L -2.5E-6 -4.44444E-6 " pathEditMode="relative" rAng="0" ptsTypes="AA">
                                      <p:cBhvr>
                                        <p:cTn id="44" dur="500" fill="hold"/>
                                        <p:tgtEl>
                                          <p:spTgt spid="15"/>
                                        </p:tgtEl>
                                        <p:attrNameLst>
                                          <p:attrName>ppt_x</p:attrName>
                                          <p:attrName>ppt_y</p:attrName>
                                        </p:attrNameLst>
                                      </p:cBhvr>
                                      <p:rCtr x="6966"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uiExpand="1" build="p"/>
      <p:bldP spid="11" grpId="0" uiExpand="1" build="p"/>
      <p:bldP spid="18" grpId="0" uiExpand="1" build="p"/>
      <p:bldP spid="9" grpId="0" animBg="1"/>
      <p:bldP spid="9" grpId="1" animBg="1"/>
      <p:bldP spid="15" grpId="0" animBg="1"/>
      <p:bldP spid="15" grpId="1" animBg="1"/>
      <p:bldP spid="13" grpId="0" animBg="1"/>
      <p:bldP spid="13" grpId="1"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a:xfrm>
            <a:off x="11747687" y="6492875"/>
            <a:ext cx="431425" cy="365125"/>
          </a:xfrm>
          <a:prstGeom prst="rect">
            <a:avLst/>
          </a:prstGeom>
        </p:spPr>
        <p:txBody>
          <a:bodyPr/>
          <a:lstStyle/>
          <a:p>
            <a:fld id="{5AE1514C-5E56-4738-A1FF-4B1CFD2A3E36}" type="slidenum">
              <a:rPr lang="en-US" smtClean="0"/>
              <a:pPr/>
              <a:t>36</a:t>
            </a:fld>
            <a:endParaRPr lang="en-US"/>
          </a:p>
        </p:txBody>
      </p:sp>
      <p:sp>
        <p:nvSpPr>
          <p:cNvPr id="4" name="Text Placeholder 3"/>
          <p:cNvSpPr>
            <a:spLocks noGrp="1"/>
          </p:cNvSpPr>
          <p:nvPr>
            <p:ph type="body" sz="quarter" idx="14"/>
          </p:nvPr>
        </p:nvSpPr>
        <p:spPr>
          <a:xfrm>
            <a:off x="3408362" y="5335071"/>
            <a:ext cx="8097838" cy="646331"/>
          </a:xfrm>
        </p:spPr>
        <p:txBody>
          <a:bodyPr/>
          <a:lstStyle/>
          <a:p>
            <a:r>
              <a:rPr lang="en-US" dirty="0"/>
              <a:t>—Walter Reuther</a:t>
            </a:r>
          </a:p>
          <a:p>
            <a:endParaRPr lang="en-US" dirty="0"/>
          </a:p>
        </p:txBody>
      </p:sp>
      <p:sp>
        <p:nvSpPr>
          <p:cNvPr id="7" name="Text Placeholder 6"/>
          <p:cNvSpPr>
            <a:spLocks noGrp="1"/>
          </p:cNvSpPr>
          <p:nvPr>
            <p:ph type="body" sz="quarter" idx="13"/>
          </p:nvPr>
        </p:nvSpPr>
        <p:spPr>
          <a:xfrm>
            <a:off x="304800" y="2136338"/>
            <a:ext cx="11658600" cy="2585323"/>
          </a:xfrm>
        </p:spPr>
        <p:txBody>
          <a:bodyPr/>
          <a:lstStyle/>
          <a:p>
            <a:r>
              <a:rPr lang="en-US" dirty="0"/>
              <a:t>My main point is that the labor movement is about that problem we face tomorrow morning… But to make that the sole purpose of the labor movement is to miss the main target.</a:t>
            </a:r>
          </a:p>
          <a:p>
            <a:pPr lvl="1"/>
            <a:r>
              <a:rPr lang="en-US" dirty="0"/>
              <a:t>The labor movement is about changing society.</a:t>
            </a:r>
          </a:p>
        </p:txBody>
      </p:sp>
    </p:spTree>
    <p:extLst>
      <p:ext uri="{BB962C8B-B14F-4D97-AF65-F5344CB8AC3E}">
        <p14:creationId xmlns:p14="http://schemas.microsoft.com/office/powerpoint/2010/main" val="627313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p:txBody>
          <a:bodyPr/>
          <a:lstStyle/>
          <a:p>
            <a:pPr algn="l"/>
            <a:r>
              <a:rPr lang="en-US" sz="4000" dirty="0"/>
              <a:t>This has been a</a:t>
            </a:r>
            <a:br>
              <a:rPr lang="en-US" dirty="0"/>
            </a:br>
            <a:r>
              <a:rPr lang="en-US" dirty="0"/>
              <a:t>Strength… Future…</a:t>
            </a:r>
            <a:br>
              <a:rPr lang="en-US" dirty="0"/>
            </a:br>
            <a:r>
              <a:rPr lang="en-US" dirty="0"/>
              <a:t>Foundation…</a:t>
            </a:r>
            <a:br>
              <a:rPr lang="en-US" dirty="0"/>
            </a:br>
            <a:r>
              <a:rPr lang="en-US" sz="4000" dirty="0"/>
              <a:t>				Shop Steward Training</a:t>
            </a:r>
          </a:p>
        </p:txBody>
      </p:sp>
      <p:sp>
        <p:nvSpPr>
          <p:cNvPr id="4" name="Title 6">
            <a:extLst>
              <a:ext uri="{FF2B5EF4-FFF2-40B4-BE49-F238E27FC236}">
                <a16:creationId xmlns:a16="http://schemas.microsoft.com/office/drawing/2014/main" id="{34BDD74C-5263-464C-AA3C-D945D23978FF}"/>
              </a:ext>
            </a:extLst>
          </p:cNvPr>
          <p:cNvSpPr txBox="1">
            <a:spLocks/>
          </p:cNvSpPr>
          <p:nvPr/>
        </p:nvSpPr>
        <p:spPr>
          <a:xfrm>
            <a:off x="4433852" y="4256429"/>
            <a:ext cx="5756957" cy="927824"/>
          </a:xfrm>
          <a:prstGeom prst="rect">
            <a:avLst/>
          </a:prstGeom>
        </p:spPr>
        <p:txBody>
          <a:bodyPr vert="horz" lIns="457200" tIns="45720" rIns="457200" bIns="45720" rtlCol="0" anchor="ctr">
            <a:noAutofit/>
          </a:bodyPr>
          <a:lstStyle>
            <a:lvl1pPr algn="ctr" defTabSz="914400" rtl="0" eaLnBrk="1" latinLnBrk="0" hangingPunct="1">
              <a:lnSpc>
                <a:spcPct val="90000"/>
              </a:lnSpc>
              <a:spcBef>
                <a:spcPct val="0"/>
              </a:spcBef>
              <a:buNone/>
              <a:defRPr lang="en-US" sz="3200" b="1" i="0" kern="1200" spc="300" dirty="0">
                <a:solidFill>
                  <a:schemeClr val="tx1">
                    <a:lumMod val="85000"/>
                    <a:lumOff val="15000"/>
                  </a:schemeClr>
                </a:solidFill>
                <a:latin typeface="+mj-lt"/>
                <a:ea typeface="+mn-ea"/>
                <a:cs typeface="Segoe UI Semilight" panose="020B0402040204020203" pitchFamily="34" charset="0"/>
              </a:defRPr>
            </a:lvl1pPr>
          </a:lstStyle>
          <a:p>
            <a:r>
              <a:rPr lang="en-US"/>
              <a:t>THANK YOU</a:t>
            </a:r>
          </a:p>
        </p:txBody>
      </p:sp>
    </p:spTree>
    <p:extLst>
      <p:ext uri="{BB962C8B-B14F-4D97-AF65-F5344CB8AC3E}">
        <p14:creationId xmlns:p14="http://schemas.microsoft.com/office/powerpoint/2010/main" val="34928253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Storybuilding Neal Creative">
  <a:themeElements>
    <a:clrScheme name="Neal Analytics 2">
      <a:dk1>
        <a:srgbClr val="000000"/>
      </a:dk1>
      <a:lt1>
        <a:srgbClr val="FFFFFF"/>
      </a:lt1>
      <a:dk2>
        <a:srgbClr val="0074AF"/>
      </a:dk2>
      <a:lt2>
        <a:srgbClr val="00B0F0"/>
      </a:lt2>
      <a:accent1>
        <a:srgbClr val="75D1FF"/>
      </a:accent1>
      <a:accent2>
        <a:srgbClr val="004568"/>
      </a:accent2>
      <a:accent3>
        <a:srgbClr val="92D050"/>
      </a:accent3>
      <a:accent4>
        <a:srgbClr val="FFC000"/>
      </a:accent4>
      <a:accent5>
        <a:srgbClr val="004568"/>
      </a:accent5>
      <a:accent6>
        <a:srgbClr val="0074AF"/>
      </a:accent6>
      <a:hlink>
        <a:srgbClr val="43C0FF"/>
      </a:hlink>
      <a:folHlink>
        <a:srgbClr val="75D1FF"/>
      </a:folHlink>
    </a:clrScheme>
    <a:fontScheme name="MICROSOFT">
      <a:majorFont>
        <a:latin typeface="Segoe UI Light"/>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OWERFUL Presentations.pptx" id="{F35F1979-0F96-40AB-A8BA-4291EDE5F127}" vid="{D4D34B82-5498-418F-8E4B-B445820BAA9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Powerful Presentations</Template>
  <TotalTime>3663</TotalTime>
  <Words>1715</Words>
  <Application>Microsoft Office PowerPoint</Application>
  <PresentationFormat>Widescreen</PresentationFormat>
  <Paragraphs>583</Paragraphs>
  <Slides>37</Slides>
  <Notes>29</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37</vt:i4>
      </vt:variant>
    </vt:vector>
  </HeadingPairs>
  <TitlesOfParts>
    <vt:vector size="47" baseType="lpstr">
      <vt:lpstr>Arial</vt:lpstr>
      <vt:lpstr>Arial Black</vt:lpstr>
      <vt:lpstr>Calibri</vt:lpstr>
      <vt:lpstr>Segoe UI</vt:lpstr>
      <vt:lpstr>Segoe UI Black</vt:lpstr>
      <vt:lpstr>Segoe UI Light</vt:lpstr>
      <vt:lpstr>Segoe UI Semibold</vt:lpstr>
      <vt:lpstr>Segoe UI Semilight</vt:lpstr>
      <vt:lpstr>Wingdings</vt:lpstr>
      <vt:lpstr>Storybuilding Neal Creative</vt:lpstr>
      <vt:lpstr>Strength</vt:lpstr>
      <vt:lpstr>Strength</vt:lpstr>
      <vt:lpstr>PowerPoint Presentation</vt:lpstr>
      <vt:lpstr>INTRODUCTION</vt:lpstr>
      <vt:lpstr>PowerPoint Presentation</vt:lpstr>
      <vt:lpstr>PowerPoint Presentation</vt:lpstr>
      <vt:lpstr>TECHNOLOGICAL REVOLUTION</vt:lpstr>
      <vt:lpstr>PowerPoint Presentation</vt:lpstr>
      <vt:lpstr>PowerPoint Presentation</vt:lpstr>
      <vt:lpstr>BIRTH OF A STRUGGLE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FACING THE GIANT</vt:lpstr>
      <vt:lpstr>PowerPoint Presentation</vt:lpstr>
      <vt:lpstr>PowerPoint Presentation</vt:lpstr>
      <vt:lpstr>PowerPoint Presentation</vt:lpstr>
      <vt:lpstr>PowerPoint Presentation</vt:lpstr>
      <vt:lpstr>Walter Reuther a life DONE WELL.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Take a ways</vt:lpstr>
      <vt:lpstr>PowerPoint Presentation</vt:lpstr>
      <vt:lpstr>This has been a Strength… Future… Foundation…     Shop Steward Training</vt:lpstr>
    </vt:vector>
  </TitlesOfParts>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POWERFUL</dc:title>
  <dc:subject/>
  <dc:creator>Joe Pimentel</dc:creator>
  <cp:keywords/>
  <dc:description/>
  <cp:lastModifiedBy>Joe Pimentel</cp:lastModifiedBy>
  <cp:revision>20</cp:revision>
  <dcterms:created xsi:type="dcterms:W3CDTF">2018-04-09T17:03:42Z</dcterms:created>
  <dcterms:modified xsi:type="dcterms:W3CDTF">2018-04-22T04:52:30Z</dcterms:modified>
  <cp:category/>
</cp:coreProperties>
</file>